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7.xml" ContentType="application/vnd.openxmlformats-officedocument.theme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theme/theme8.xml" ContentType="application/vnd.openxmlformats-officedocument.theme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tags/tag460.xml" ContentType="application/vnd.openxmlformats-officedocument.presentationml.tags+xml"/>
  <Override PartName="/ppt/tags/tag461.xml" ContentType="application/vnd.openxmlformats-officedocument.presentationml.tags+xml"/>
  <Override PartName="/ppt/tags/tag462.xml" ContentType="application/vnd.openxmlformats-officedocument.presentationml.tags+xml"/>
  <Override PartName="/ppt/tags/tag463.xml" ContentType="application/vnd.openxmlformats-officedocument.presentationml.tags+xml"/>
  <Override PartName="/ppt/tags/tag464.xml" ContentType="application/vnd.openxmlformats-officedocument.presentationml.tags+xml"/>
  <Override PartName="/ppt/tags/tag465.xml" ContentType="application/vnd.openxmlformats-officedocument.presentationml.tags+xml"/>
  <Override PartName="/ppt/tags/tag466.xml" ContentType="application/vnd.openxmlformats-officedocument.presentationml.tags+xml"/>
  <Override PartName="/ppt/tags/tag467.xml" ContentType="application/vnd.openxmlformats-officedocument.presentationml.tags+xml"/>
  <Override PartName="/ppt/tags/tag468.xml" ContentType="application/vnd.openxmlformats-officedocument.presentationml.tags+xml"/>
  <Override PartName="/ppt/tags/tag469.xml" ContentType="application/vnd.openxmlformats-officedocument.presentationml.tags+xml"/>
  <Override PartName="/ppt/tags/tag470.xml" ContentType="application/vnd.openxmlformats-officedocument.presentationml.tags+xml"/>
  <Override PartName="/ppt/tags/tag471.xml" ContentType="application/vnd.openxmlformats-officedocument.presentationml.tags+xml"/>
  <Override PartName="/ppt/tags/tag472.xml" ContentType="application/vnd.openxmlformats-officedocument.presentationml.tags+xml"/>
  <Override PartName="/ppt/tags/tag473.xml" ContentType="application/vnd.openxmlformats-officedocument.presentationml.tags+xml"/>
  <Override PartName="/ppt/tags/tag474.xml" ContentType="application/vnd.openxmlformats-officedocument.presentationml.tags+xml"/>
  <Override PartName="/ppt/tags/tag475.xml" ContentType="application/vnd.openxmlformats-officedocument.presentationml.tags+xml"/>
  <Override PartName="/ppt/tags/tag476.xml" ContentType="application/vnd.openxmlformats-officedocument.presentationml.tags+xml"/>
  <Override PartName="/ppt/tags/tag477.xml" ContentType="application/vnd.openxmlformats-officedocument.presentationml.tags+xml"/>
  <Override PartName="/ppt/tags/tag478.xml" ContentType="application/vnd.openxmlformats-officedocument.presentationml.tags+xml"/>
  <Override PartName="/ppt/tags/tag479.xml" ContentType="application/vnd.openxmlformats-officedocument.presentationml.tags+xml"/>
  <Override PartName="/ppt/tags/tag480.xml" ContentType="application/vnd.openxmlformats-officedocument.presentationml.tags+xml"/>
  <Override PartName="/ppt/tags/tag481.xml" ContentType="application/vnd.openxmlformats-officedocument.presentationml.tags+xml"/>
  <Override PartName="/ppt/tags/tag482.xml" ContentType="application/vnd.openxmlformats-officedocument.presentationml.tags+xml"/>
  <Override PartName="/ppt/tags/tag483.xml" ContentType="application/vnd.openxmlformats-officedocument.presentationml.tags+xml"/>
  <Override PartName="/ppt/tags/tag484.xml" ContentType="application/vnd.openxmlformats-officedocument.presentationml.tags+xml"/>
  <Override PartName="/ppt/tags/tag485.xml" ContentType="application/vnd.openxmlformats-officedocument.presentationml.tags+xml"/>
  <Override PartName="/ppt/tags/tag486.xml" ContentType="application/vnd.openxmlformats-officedocument.presentationml.tags+xml"/>
  <Override PartName="/ppt/tags/tag487.xml" ContentType="application/vnd.openxmlformats-officedocument.presentationml.tags+xml"/>
  <Override PartName="/ppt/tags/tag488.xml" ContentType="application/vnd.openxmlformats-officedocument.presentationml.tags+xml"/>
  <Override PartName="/ppt/tags/tag489.xml" ContentType="application/vnd.openxmlformats-officedocument.presentationml.tags+xml"/>
  <Override PartName="/ppt/tags/tag490.xml" ContentType="application/vnd.openxmlformats-officedocument.presentationml.tags+xml"/>
  <Override PartName="/ppt/tags/tag491.xml" ContentType="application/vnd.openxmlformats-officedocument.presentationml.tags+xml"/>
  <Override PartName="/ppt/tags/tag492.xml" ContentType="application/vnd.openxmlformats-officedocument.presentationml.tags+xml"/>
  <Override PartName="/ppt/tags/tag493.xml" ContentType="application/vnd.openxmlformats-officedocument.presentationml.tags+xml"/>
  <Override PartName="/ppt/tags/tag494.xml" ContentType="application/vnd.openxmlformats-officedocument.presentationml.tags+xml"/>
  <Override PartName="/ppt/tags/tag495.xml" ContentType="application/vnd.openxmlformats-officedocument.presentationml.tags+xml"/>
  <Override PartName="/ppt/tags/tag496.xml" ContentType="application/vnd.openxmlformats-officedocument.presentationml.tags+xml"/>
  <Override PartName="/ppt/tags/tag497.xml" ContentType="application/vnd.openxmlformats-officedocument.presentationml.tags+xml"/>
  <Override PartName="/ppt/tags/tag498.xml" ContentType="application/vnd.openxmlformats-officedocument.presentationml.tags+xml"/>
  <Override PartName="/ppt/tags/tag499.xml" ContentType="application/vnd.openxmlformats-officedocument.presentationml.tags+xml"/>
  <Override PartName="/ppt/tags/tag500.xml" ContentType="application/vnd.openxmlformats-officedocument.presentationml.tags+xml"/>
  <Override PartName="/ppt/tags/tag501.xml" ContentType="application/vnd.openxmlformats-officedocument.presentationml.tags+xml"/>
  <Override PartName="/ppt/tags/tag502.xml" ContentType="application/vnd.openxmlformats-officedocument.presentationml.tags+xml"/>
  <Override PartName="/ppt/tags/tag503.xml" ContentType="application/vnd.openxmlformats-officedocument.presentationml.tags+xml"/>
  <Override PartName="/ppt/tags/tag504.xml" ContentType="application/vnd.openxmlformats-officedocument.presentationml.tags+xml"/>
  <Override PartName="/ppt/tags/tag505.xml" ContentType="application/vnd.openxmlformats-officedocument.presentationml.tags+xml"/>
  <Override PartName="/ppt/tags/tag506.xml" ContentType="application/vnd.openxmlformats-officedocument.presentationml.tags+xml"/>
  <Override PartName="/ppt/tags/tag507.xml" ContentType="application/vnd.openxmlformats-officedocument.presentationml.tags+xml"/>
  <Override PartName="/ppt/tags/tag508.xml" ContentType="application/vnd.openxmlformats-officedocument.presentationml.tags+xml"/>
  <Override PartName="/ppt/tags/tag509.xml" ContentType="application/vnd.openxmlformats-officedocument.presentationml.tags+xml"/>
  <Override PartName="/ppt/tags/tag510.xml" ContentType="application/vnd.openxmlformats-officedocument.presentationml.tags+xml"/>
  <Override PartName="/ppt/tags/tag511.xml" ContentType="application/vnd.openxmlformats-officedocument.presentationml.tags+xml"/>
  <Override PartName="/ppt/tags/tag512.xml" ContentType="application/vnd.openxmlformats-officedocument.presentationml.tags+xml"/>
  <Override PartName="/ppt/tags/tag513.xml" ContentType="application/vnd.openxmlformats-officedocument.presentationml.tags+xml"/>
  <Override PartName="/ppt/tags/tag514.xml" ContentType="application/vnd.openxmlformats-officedocument.presentationml.tags+xml"/>
  <Override PartName="/ppt/tags/tag515.xml" ContentType="application/vnd.openxmlformats-officedocument.presentationml.tags+xml"/>
  <Override PartName="/ppt/tags/tag516.xml" ContentType="application/vnd.openxmlformats-officedocument.presentationml.tags+xml"/>
  <Override PartName="/ppt/tags/tag517.xml" ContentType="application/vnd.openxmlformats-officedocument.presentationml.tags+xml"/>
  <Override PartName="/ppt/tags/tag518.xml" ContentType="application/vnd.openxmlformats-officedocument.presentationml.tags+xml"/>
  <Override PartName="/ppt/tags/tag519.xml" ContentType="application/vnd.openxmlformats-officedocument.presentationml.tags+xml"/>
  <Override PartName="/ppt/tags/tag520.xml" ContentType="application/vnd.openxmlformats-officedocument.presentationml.tags+xml"/>
  <Override PartName="/ppt/tags/tag521.xml" ContentType="application/vnd.openxmlformats-officedocument.presentationml.tags+xml"/>
  <Override PartName="/ppt/tags/tag522.xml" ContentType="application/vnd.openxmlformats-officedocument.presentationml.tags+xml"/>
  <Override PartName="/ppt/tags/tag523.xml" ContentType="application/vnd.openxmlformats-officedocument.presentationml.tags+xml"/>
  <Override PartName="/ppt/tags/tag524.xml" ContentType="application/vnd.openxmlformats-officedocument.presentationml.tags+xml"/>
  <Override PartName="/ppt/tags/tag525.xml" ContentType="application/vnd.openxmlformats-officedocument.presentationml.tags+xml"/>
  <Override PartName="/ppt/tags/tag526.xml" ContentType="application/vnd.openxmlformats-officedocument.presentationml.tags+xml"/>
  <Override PartName="/ppt/tags/tag527.xml" ContentType="application/vnd.openxmlformats-officedocument.presentationml.tags+xml"/>
  <Override PartName="/ppt/tags/tag528.xml" ContentType="application/vnd.openxmlformats-officedocument.presentationml.tags+xml"/>
  <Override PartName="/ppt/tags/tag529.xml" ContentType="application/vnd.openxmlformats-officedocument.presentationml.tags+xml"/>
  <Override PartName="/ppt/tags/tag530.xml" ContentType="application/vnd.openxmlformats-officedocument.presentationml.tags+xml"/>
  <Override PartName="/ppt/tags/tag531.xml" ContentType="application/vnd.openxmlformats-officedocument.presentationml.tags+xml"/>
  <Override PartName="/ppt/tags/tag532.xml" ContentType="application/vnd.openxmlformats-officedocument.presentationml.tags+xml"/>
  <Override PartName="/ppt/tags/tag533.xml" ContentType="application/vnd.openxmlformats-officedocument.presentationml.tags+xml"/>
  <Override PartName="/ppt/tags/tag534.xml" ContentType="application/vnd.openxmlformats-officedocument.presentationml.tags+xml"/>
  <Override PartName="/ppt/tags/tag535.xml" ContentType="application/vnd.openxmlformats-officedocument.presentationml.tags+xml"/>
  <Override PartName="/ppt/tags/tag536.xml" ContentType="application/vnd.openxmlformats-officedocument.presentationml.tags+xml"/>
  <Override PartName="/ppt/tags/tag537.xml" ContentType="application/vnd.openxmlformats-officedocument.presentationml.tags+xml"/>
  <Override PartName="/ppt/tags/tag538.xml" ContentType="application/vnd.openxmlformats-officedocument.presentationml.tags+xml"/>
  <Override PartName="/ppt/tags/tag539.xml" ContentType="application/vnd.openxmlformats-officedocument.presentationml.tags+xml"/>
  <Override PartName="/ppt/tags/tag540.xml" ContentType="application/vnd.openxmlformats-officedocument.presentationml.tags+xml"/>
  <Override PartName="/ppt/tags/tag541.xml" ContentType="application/vnd.openxmlformats-officedocument.presentationml.tags+xml"/>
  <Override PartName="/ppt/tags/tag542.xml" ContentType="application/vnd.openxmlformats-officedocument.presentationml.tags+xml"/>
  <Override PartName="/ppt/tags/tag543.xml" ContentType="application/vnd.openxmlformats-officedocument.presentationml.tags+xml"/>
  <Override PartName="/ppt/tags/tag544.xml" ContentType="application/vnd.openxmlformats-officedocument.presentationml.tags+xml"/>
  <Override PartName="/ppt/tags/tag545.xml" ContentType="application/vnd.openxmlformats-officedocument.presentationml.tags+xml"/>
  <Override PartName="/ppt/tags/tag546.xml" ContentType="application/vnd.openxmlformats-officedocument.presentationml.tags+xml"/>
  <Override PartName="/ppt/tags/tag547.xml" ContentType="application/vnd.openxmlformats-officedocument.presentationml.tags+xml"/>
  <Override PartName="/ppt/tags/tag548.xml" ContentType="application/vnd.openxmlformats-officedocument.presentationml.tags+xml"/>
  <Override PartName="/ppt/tags/tag549.xml" ContentType="application/vnd.openxmlformats-officedocument.presentationml.tags+xml"/>
  <Override PartName="/ppt/tags/tag550.xml" ContentType="application/vnd.openxmlformats-officedocument.presentationml.tags+xml"/>
  <Override PartName="/ppt/tags/tag551.xml" ContentType="application/vnd.openxmlformats-officedocument.presentationml.tags+xml"/>
  <Override PartName="/ppt/tags/tag552.xml" ContentType="application/vnd.openxmlformats-officedocument.presentationml.tags+xml"/>
  <Override PartName="/ppt/tags/tag553.xml" ContentType="application/vnd.openxmlformats-officedocument.presentationml.tags+xml"/>
  <Override PartName="/ppt/tags/tag554.xml" ContentType="application/vnd.openxmlformats-officedocument.presentationml.tags+xml"/>
  <Override PartName="/ppt/tags/tag555.xml" ContentType="application/vnd.openxmlformats-officedocument.presentationml.tags+xml"/>
  <Override PartName="/ppt/tags/tag556.xml" ContentType="application/vnd.openxmlformats-officedocument.presentationml.tags+xml"/>
  <Override PartName="/ppt/tags/tag557.xml" ContentType="application/vnd.openxmlformats-officedocument.presentationml.tags+xml"/>
  <Override PartName="/ppt/tags/tag558.xml" ContentType="application/vnd.openxmlformats-officedocument.presentationml.tags+xml"/>
  <Override PartName="/ppt/tags/tag559.xml" ContentType="application/vnd.openxmlformats-officedocument.presentationml.tags+xml"/>
  <Override PartName="/ppt/tags/tag560.xml" ContentType="application/vnd.openxmlformats-officedocument.presentationml.tags+xml"/>
  <Override PartName="/ppt/tags/tag561.xml" ContentType="application/vnd.openxmlformats-officedocument.presentationml.tags+xml"/>
  <Override PartName="/ppt/tags/tag562.xml" ContentType="application/vnd.openxmlformats-officedocument.presentationml.tags+xml"/>
  <Override PartName="/ppt/tags/tag563.xml" ContentType="application/vnd.openxmlformats-officedocument.presentationml.tags+xml"/>
  <Override PartName="/ppt/tags/tag564.xml" ContentType="application/vnd.openxmlformats-officedocument.presentationml.tags+xml"/>
  <Override PartName="/ppt/tags/tag565.xml" ContentType="application/vnd.openxmlformats-officedocument.presentationml.tags+xml"/>
  <Override PartName="/ppt/tags/tag566.xml" ContentType="application/vnd.openxmlformats-officedocument.presentationml.tags+xml"/>
  <Override PartName="/ppt/tags/tag567.xml" ContentType="application/vnd.openxmlformats-officedocument.presentationml.tags+xml"/>
  <Override PartName="/ppt/tags/tag568.xml" ContentType="application/vnd.openxmlformats-officedocument.presentationml.tags+xml"/>
  <Override PartName="/ppt/tags/tag569.xml" ContentType="application/vnd.openxmlformats-officedocument.presentationml.tags+xml"/>
  <Override PartName="/ppt/tags/tag570.xml" ContentType="application/vnd.openxmlformats-officedocument.presentationml.tags+xml"/>
  <Override PartName="/ppt/tags/tag571.xml" ContentType="application/vnd.openxmlformats-officedocument.presentationml.tags+xml"/>
  <Override PartName="/ppt/tags/tag572.xml" ContentType="application/vnd.openxmlformats-officedocument.presentationml.tags+xml"/>
  <Override PartName="/ppt/tags/tag573.xml" ContentType="application/vnd.openxmlformats-officedocument.presentationml.tags+xml"/>
  <Override PartName="/ppt/tags/tag574.xml" ContentType="application/vnd.openxmlformats-officedocument.presentationml.tags+xml"/>
  <Override PartName="/ppt/tags/tag575.xml" ContentType="application/vnd.openxmlformats-officedocument.presentationml.tags+xml"/>
  <Override PartName="/ppt/tags/tag576.xml" ContentType="application/vnd.openxmlformats-officedocument.presentationml.tags+xml"/>
  <Override PartName="/ppt/tags/tag577.xml" ContentType="application/vnd.openxmlformats-officedocument.presentationml.tags+xml"/>
  <Override PartName="/ppt/tags/tag578.xml" ContentType="application/vnd.openxmlformats-officedocument.presentationml.tags+xml"/>
  <Override PartName="/ppt/tags/tag579.xml" ContentType="application/vnd.openxmlformats-officedocument.presentationml.tags+xml"/>
  <Override PartName="/ppt/tags/tag580.xml" ContentType="application/vnd.openxmlformats-officedocument.presentationml.tags+xml"/>
  <Override PartName="/ppt/tags/tag581.xml" ContentType="application/vnd.openxmlformats-officedocument.presentationml.tags+xml"/>
  <Override PartName="/ppt/tags/tag582.xml" ContentType="application/vnd.openxmlformats-officedocument.presentationml.tags+xml"/>
  <Override PartName="/ppt/tags/tag583.xml" ContentType="application/vnd.openxmlformats-officedocument.presentationml.tags+xml"/>
  <Override PartName="/ppt/tags/tag584.xml" ContentType="application/vnd.openxmlformats-officedocument.presentationml.tags+xml"/>
  <Override PartName="/ppt/tags/tag585.xml" ContentType="application/vnd.openxmlformats-officedocument.presentationml.tags+xml"/>
  <Override PartName="/ppt/tags/tag586.xml" ContentType="application/vnd.openxmlformats-officedocument.presentationml.tags+xml"/>
  <Override PartName="/ppt/tags/tag587.xml" ContentType="application/vnd.openxmlformats-officedocument.presentationml.tags+xml"/>
  <Override PartName="/ppt/tags/tag588.xml" ContentType="application/vnd.openxmlformats-officedocument.presentationml.tags+xml"/>
  <Override PartName="/ppt/tags/tag589.xml" ContentType="application/vnd.openxmlformats-officedocument.presentationml.tags+xml"/>
  <Override PartName="/ppt/tags/tag590.xml" ContentType="application/vnd.openxmlformats-officedocument.presentationml.tags+xml"/>
  <Override PartName="/ppt/tags/tag591.xml" ContentType="application/vnd.openxmlformats-officedocument.presentationml.tags+xml"/>
  <Override PartName="/ppt/tags/tag592.xml" ContentType="application/vnd.openxmlformats-officedocument.presentationml.tags+xml"/>
  <Override PartName="/ppt/tags/tag593.xml" ContentType="application/vnd.openxmlformats-officedocument.presentationml.tags+xml"/>
  <Override PartName="/ppt/tags/tag594.xml" ContentType="application/vnd.openxmlformats-officedocument.presentationml.tags+xml"/>
  <Override PartName="/ppt/tags/tag595.xml" ContentType="application/vnd.openxmlformats-officedocument.presentationml.tags+xml"/>
  <Override PartName="/ppt/tags/tag596.xml" ContentType="application/vnd.openxmlformats-officedocument.presentationml.tags+xml"/>
  <Override PartName="/ppt/tags/tag597.xml" ContentType="application/vnd.openxmlformats-officedocument.presentationml.tags+xml"/>
  <Override PartName="/ppt/tags/tag598.xml" ContentType="application/vnd.openxmlformats-officedocument.presentationml.tags+xml"/>
  <Override PartName="/ppt/tags/tag599.xml" ContentType="application/vnd.openxmlformats-officedocument.presentationml.tags+xml"/>
  <Override PartName="/ppt/tags/tag600.xml" ContentType="application/vnd.openxmlformats-officedocument.presentationml.tags+xml"/>
  <Override PartName="/ppt/tags/tag601.xml" ContentType="application/vnd.openxmlformats-officedocument.presentationml.tags+xml"/>
  <Override PartName="/ppt/tags/tag602.xml" ContentType="application/vnd.openxmlformats-officedocument.presentationml.tags+xml"/>
  <Override PartName="/ppt/tags/tag603.xml" ContentType="application/vnd.openxmlformats-officedocument.presentationml.tags+xml"/>
  <Override PartName="/ppt/tags/tag604.xml" ContentType="application/vnd.openxmlformats-officedocument.presentationml.tags+xml"/>
  <Override PartName="/ppt/tags/tag605.xml" ContentType="application/vnd.openxmlformats-officedocument.presentationml.tags+xml"/>
  <Override PartName="/ppt/tags/tag606.xml" ContentType="application/vnd.openxmlformats-officedocument.presentationml.tags+xml"/>
  <Override PartName="/ppt/tags/tag607.xml" ContentType="application/vnd.openxmlformats-officedocument.presentationml.tags+xml"/>
  <Override PartName="/ppt/tags/tag608.xml" ContentType="application/vnd.openxmlformats-officedocument.presentationml.tags+xml"/>
  <Override PartName="/ppt/tags/tag609.xml" ContentType="application/vnd.openxmlformats-officedocument.presentationml.tags+xml"/>
  <Override PartName="/ppt/tags/tag610.xml" ContentType="application/vnd.openxmlformats-officedocument.presentationml.tags+xml"/>
  <Override PartName="/ppt/tags/tag611.xml" ContentType="application/vnd.openxmlformats-officedocument.presentationml.tags+xml"/>
  <Override PartName="/ppt/tags/tag612.xml" ContentType="application/vnd.openxmlformats-officedocument.presentationml.tags+xml"/>
  <Override PartName="/ppt/tags/tag613.xml" ContentType="application/vnd.openxmlformats-officedocument.presentationml.tags+xml"/>
  <Override PartName="/ppt/tags/tag614.xml" ContentType="application/vnd.openxmlformats-officedocument.presentationml.tags+xml"/>
  <Override PartName="/ppt/tags/tag615.xml" ContentType="application/vnd.openxmlformats-officedocument.presentationml.tags+xml"/>
  <Override PartName="/ppt/tags/tag616.xml" ContentType="application/vnd.openxmlformats-officedocument.presentationml.tags+xml"/>
  <Override PartName="/ppt/tags/tag617.xml" ContentType="application/vnd.openxmlformats-officedocument.presentationml.tags+xml"/>
  <Override PartName="/ppt/tags/tag618.xml" ContentType="application/vnd.openxmlformats-officedocument.presentationml.tags+xml"/>
  <Override PartName="/ppt/tags/tag619.xml" ContentType="application/vnd.openxmlformats-officedocument.presentationml.tags+xml"/>
  <Override PartName="/ppt/tags/tag620.xml" ContentType="application/vnd.openxmlformats-officedocument.presentationml.tags+xml"/>
  <Override PartName="/ppt/tags/tag621.xml" ContentType="application/vnd.openxmlformats-officedocument.presentationml.tags+xml"/>
  <Override PartName="/ppt/tags/tag622.xml" ContentType="application/vnd.openxmlformats-officedocument.presentationml.tags+xml"/>
  <Override PartName="/ppt/tags/tag623.xml" ContentType="application/vnd.openxmlformats-officedocument.presentationml.tags+xml"/>
  <Override PartName="/ppt/tags/tag624.xml" ContentType="application/vnd.openxmlformats-officedocument.presentationml.tags+xml"/>
  <Override PartName="/ppt/tags/tag625.xml" ContentType="application/vnd.openxmlformats-officedocument.presentationml.tags+xml"/>
  <Override PartName="/ppt/tags/tag626.xml" ContentType="application/vnd.openxmlformats-officedocument.presentationml.tags+xml"/>
  <Override PartName="/ppt/tags/tag627.xml" ContentType="application/vnd.openxmlformats-officedocument.presentationml.tags+xml"/>
  <Override PartName="/ppt/tags/tag628.xml" ContentType="application/vnd.openxmlformats-officedocument.presentationml.tags+xml"/>
  <Override PartName="/ppt/tags/tag629.xml" ContentType="application/vnd.openxmlformats-officedocument.presentationml.tags+xml"/>
  <Override PartName="/ppt/tags/tag630.xml" ContentType="application/vnd.openxmlformats-officedocument.presentationml.tags+xml"/>
  <Override PartName="/ppt/tags/tag631.xml" ContentType="application/vnd.openxmlformats-officedocument.presentationml.tags+xml"/>
  <Override PartName="/ppt/tags/tag632.xml" ContentType="application/vnd.openxmlformats-officedocument.presentationml.tags+xml"/>
  <Override PartName="/ppt/tags/tag633.xml" ContentType="application/vnd.openxmlformats-officedocument.presentationml.tags+xml"/>
  <Override PartName="/ppt/tags/tag634.xml" ContentType="application/vnd.openxmlformats-officedocument.presentationml.tags+xml"/>
  <Override PartName="/ppt/tags/tag635.xml" ContentType="application/vnd.openxmlformats-officedocument.presentationml.tags+xml"/>
  <Override PartName="/ppt/tags/tag636.xml" ContentType="application/vnd.openxmlformats-officedocument.presentationml.tags+xml"/>
  <Override PartName="/ppt/tags/tag637.xml" ContentType="application/vnd.openxmlformats-officedocument.presentationml.tags+xml"/>
  <Override PartName="/ppt/tags/tag638.xml" ContentType="application/vnd.openxmlformats-officedocument.presentationml.tags+xml"/>
  <Override PartName="/ppt/tags/tag639.xml" ContentType="application/vnd.openxmlformats-officedocument.presentationml.tags+xml"/>
  <Override PartName="/ppt/tags/tag640.xml" ContentType="application/vnd.openxmlformats-officedocument.presentationml.tags+xml"/>
  <Override PartName="/ppt/tags/tag641.xml" ContentType="application/vnd.openxmlformats-officedocument.presentationml.tags+xml"/>
  <Override PartName="/ppt/tags/tag642.xml" ContentType="application/vnd.openxmlformats-officedocument.presentationml.tags+xml"/>
  <Override PartName="/ppt/tags/tag643.xml" ContentType="application/vnd.openxmlformats-officedocument.presentationml.tags+xml"/>
  <Override PartName="/ppt/tags/tag644.xml" ContentType="application/vnd.openxmlformats-officedocument.presentationml.tags+xml"/>
  <Override PartName="/ppt/tags/tag645.xml" ContentType="application/vnd.openxmlformats-officedocument.presentationml.tags+xml"/>
  <Override PartName="/ppt/tags/tag646.xml" ContentType="application/vnd.openxmlformats-officedocument.presentationml.tags+xml"/>
  <Override PartName="/ppt/tags/tag647.xml" ContentType="application/vnd.openxmlformats-officedocument.presentationml.tags+xml"/>
  <Override PartName="/ppt/tags/tag648.xml" ContentType="application/vnd.openxmlformats-officedocument.presentationml.tags+xml"/>
  <Override PartName="/ppt/tags/tag649.xml" ContentType="application/vnd.openxmlformats-officedocument.presentationml.tags+xml"/>
  <Override PartName="/ppt/tags/tag650.xml" ContentType="application/vnd.openxmlformats-officedocument.presentationml.tags+xml"/>
  <Override PartName="/ppt/tags/tag651.xml" ContentType="application/vnd.openxmlformats-officedocument.presentationml.tags+xml"/>
  <Override PartName="/ppt/tags/tag652.xml" ContentType="application/vnd.openxmlformats-officedocument.presentationml.tags+xml"/>
  <Override PartName="/ppt/tags/tag653.xml" ContentType="application/vnd.openxmlformats-officedocument.presentationml.tags+xml"/>
  <Override PartName="/ppt/tags/tag654.xml" ContentType="application/vnd.openxmlformats-officedocument.presentationml.tags+xml"/>
  <Override PartName="/ppt/tags/tag655.xml" ContentType="application/vnd.openxmlformats-officedocument.presentationml.tags+xml"/>
  <Override PartName="/ppt/tags/tag656.xml" ContentType="application/vnd.openxmlformats-officedocument.presentationml.tags+xml"/>
  <Override PartName="/ppt/tags/tag657.xml" ContentType="application/vnd.openxmlformats-officedocument.presentationml.tags+xml"/>
  <Override PartName="/ppt/tags/tag658.xml" ContentType="application/vnd.openxmlformats-officedocument.presentationml.tags+xml"/>
  <Override PartName="/ppt/tags/tag659.xml" ContentType="application/vnd.openxmlformats-officedocument.presentationml.tags+xml"/>
  <Override PartName="/ppt/tags/tag660.xml" ContentType="application/vnd.openxmlformats-officedocument.presentationml.tags+xml"/>
  <Override PartName="/ppt/tags/tag661.xml" ContentType="application/vnd.openxmlformats-officedocument.presentationml.tags+xml"/>
  <Override PartName="/ppt/tags/tag662.xml" ContentType="application/vnd.openxmlformats-officedocument.presentationml.tags+xml"/>
  <Override PartName="/ppt/tags/tag663.xml" ContentType="application/vnd.openxmlformats-officedocument.presentationml.tags+xml"/>
  <Override PartName="/ppt/tags/tag664.xml" ContentType="application/vnd.openxmlformats-officedocument.presentationml.tags+xml"/>
  <Override PartName="/ppt/tags/tag665.xml" ContentType="application/vnd.openxmlformats-officedocument.presentationml.tags+xml"/>
  <Override PartName="/ppt/tags/tag666.xml" ContentType="application/vnd.openxmlformats-officedocument.presentationml.tags+xml"/>
  <Override PartName="/ppt/tags/tag667.xml" ContentType="application/vnd.openxmlformats-officedocument.presentationml.tags+xml"/>
  <Override PartName="/ppt/tags/tag668.xml" ContentType="application/vnd.openxmlformats-officedocument.presentationml.tags+xml"/>
  <Override PartName="/ppt/tags/tag669.xml" ContentType="application/vnd.openxmlformats-officedocument.presentationml.tags+xml"/>
  <Override PartName="/ppt/tags/tag670.xml" ContentType="application/vnd.openxmlformats-officedocument.presentationml.tags+xml"/>
  <Override PartName="/ppt/tags/tag671.xml" ContentType="application/vnd.openxmlformats-officedocument.presentationml.tags+xml"/>
  <Override PartName="/ppt/tags/tag672.xml" ContentType="application/vnd.openxmlformats-officedocument.presentationml.tags+xml"/>
  <Override PartName="/ppt/tags/tag673.xml" ContentType="application/vnd.openxmlformats-officedocument.presentationml.tags+xml"/>
  <Override PartName="/ppt/tags/tag674.xml" ContentType="application/vnd.openxmlformats-officedocument.presentationml.tags+xml"/>
  <Override PartName="/ppt/tags/tag675.xml" ContentType="application/vnd.openxmlformats-officedocument.presentationml.tags+xml"/>
  <Override PartName="/ppt/tags/tag676.xml" ContentType="application/vnd.openxmlformats-officedocument.presentationml.tags+xml"/>
  <Override PartName="/ppt/tags/tag677.xml" ContentType="application/vnd.openxmlformats-officedocument.presentationml.tags+xml"/>
  <Override PartName="/ppt/tags/tag678.xml" ContentType="application/vnd.openxmlformats-officedocument.presentationml.tags+xml"/>
  <Override PartName="/ppt/tags/tag679.xml" ContentType="application/vnd.openxmlformats-officedocument.presentationml.tags+xml"/>
  <Override PartName="/ppt/tags/tag680.xml" ContentType="application/vnd.openxmlformats-officedocument.presentationml.tags+xml"/>
  <Override PartName="/ppt/tags/tag681.xml" ContentType="application/vnd.openxmlformats-officedocument.presentationml.tags+xml"/>
  <Override PartName="/ppt/tags/tag682.xml" ContentType="application/vnd.openxmlformats-officedocument.presentationml.tags+xml"/>
  <Override PartName="/ppt/tags/tag683.xml" ContentType="application/vnd.openxmlformats-officedocument.presentationml.tags+xml"/>
  <Override PartName="/ppt/tags/tag684.xml" ContentType="application/vnd.openxmlformats-officedocument.presentationml.tags+xml"/>
  <Override PartName="/ppt/tags/tag685.xml" ContentType="application/vnd.openxmlformats-officedocument.presentationml.tags+xml"/>
  <Override PartName="/ppt/tags/tag686.xml" ContentType="application/vnd.openxmlformats-officedocument.presentationml.tags+xml"/>
  <Override PartName="/ppt/tags/tag687.xml" ContentType="application/vnd.openxmlformats-officedocument.presentationml.tags+xml"/>
  <Override PartName="/ppt/tags/tag688.xml" ContentType="application/vnd.openxmlformats-officedocument.presentationml.tags+xml"/>
  <Override PartName="/ppt/tags/tag689.xml" ContentType="application/vnd.openxmlformats-officedocument.presentationml.tags+xml"/>
  <Override PartName="/ppt/tags/tag690.xml" ContentType="application/vnd.openxmlformats-officedocument.presentationml.tags+xml"/>
  <Override PartName="/ppt/tags/tag691.xml" ContentType="application/vnd.openxmlformats-officedocument.presentationml.tags+xml"/>
  <Override PartName="/ppt/tags/tag692.xml" ContentType="application/vnd.openxmlformats-officedocument.presentationml.tags+xml"/>
  <Override PartName="/ppt/tags/tag693.xml" ContentType="application/vnd.openxmlformats-officedocument.presentationml.tags+xml"/>
  <Override PartName="/ppt/tags/tag694.xml" ContentType="application/vnd.openxmlformats-officedocument.presentationml.tags+xml"/>
  <Override PartName="/ppt/tags/tag695.xml" ContentType="application/vnd.openxmlformats-officedocument.presentationml.tags+xml"/>
  <Override PartName="/ppt/tags/tag696.xml" ContentType="application/vnd.openxmlformats-officedocument.presentationml.tags+xml"/>
  <Override PartName="/ppt/tags/tag697.xml" ContentType="application/vnd.openxmlformats-officedocument.presentationml.tags+xml"/>
  <Override PartName="/ppt/tags/tag698.xml" ContentType="application/vnd.openxmlformats-officedocument.presentationml.tags+xml"/>
  <Override PartName="/ppt/tags/tag699.xml" ContentType="application/vnd.openxmlformats-officedocument.presentationml.tags+xml"/>
  <Override PartName="/ppt/tags/tag700.xml" ContentType="application/vnd.openxmlformats-officedocument.presentationml.tags+xml"/>
  <Override PartName="/ppt/tags/tag701.xml" ContentType="application/vnd.openxmlformats-officedocument.presentationml.tags+xml"/>
  <Override PartName="/ppt/tags/tag702.xml" ContentType="application/vnd.openxmlformats-officedocument.presentationml.tags+xml"/>
  <Override PartName="/ppt/tags/tag703.xml" ContentType="application/vnd.openxmlformats-officedocument.presentationml.tags+xml"/>
  <Override PartName="/ppt/tags/tag704.xml" ContentType="application/vnd.openxmlformats-officedocument.presentationml.tags+xml"/>
  <Override PartName="/ppt/tags/tag705.xml" ContentType="application/vnd.openxmlformats-officedocument.presentationml.tags+xml"/>
  <Override PartName="/ppt/tags/tag706.xml" ContentType="application/vnd.openxmlformats-officedocument.presentationml.tags+xml"/>
  <Override PartName="/ppt/tags/tag707.xml" ContentType="application/vnd.openxmlformats-officedocument.presentationml.tags+xml"/>
  <Override PartName="/ppt/tags/tag708.xml" ContentType="application/vnd.openxmlformats-officedocument.presentationml.tags+xml"/>
  <Override PartName="/ppt/tags/tag709.xml" ContentType="application/vnd.openxmlformats-officedocument.presentationml.tags+xml"/>
  <Override PartName="/ppt/tags/tag710.xml" ContentType="application/vnd.openxmlformats-officedocument.presentationml.tags+xml"/>
  <Override PartName="/ppt/tags/tag711.xml" ContentType="application/vnd.openxmlformats-officedocument.presentationml.tags+xml"/>
  <Override PartName="/ppt/tags/tag712.xml" ContentType="application/vnd.openxmlformats-officedocument.presentationml.tags+xml"/>
  <Override PartName="/ppt/tags/tag713.xml" ContentType="application/vnd.openxmlformats-officedocument.presentationml.tags+xml"/>
  <Override PartName="/ppt/tags/tag714.xml" ContentType="application/vnd.openxmlformats-officedocument.presentationml.tags+xml"/>
  <Override PartName="/ppt/tags/tag715.xml" ContentType="application/vnd.openxmlformats-officedocument.presentationml.tags+xml"/>
  <Override PartName="/ppt/tags/tag716.xml" ContentType="application/vnd.openxmlformats-officedocument.presentationml.tags+xml"/>
  <Override PartName="/ppt/tags/tag717.xml" ContentType="application/vnd.openxmlformats-officedocument.presentationml.tags+xml"/>
  <Override PartName="/ppt/tags/tag718.xml" ContentType="application/vnd.openxmlformats-officedocument.presentationml.tags+xml"/>
  <Override PartName="/ppt/tags/tag719.xml" ContentType="application/vnd.openxmlformats-officedocument.presentationml.tags+xml"/>
  <Override PartName="/ppt/tags/tag720.xml" ContentType="application/vnd.openxmlformats-officedocument.presentationml.tags+xml"/>
  <Override PartName="/ppt/tags/tag721.xml" ContentType="application/vnd.openxmlformats-officedocument.presentationml.tags+xml"/>
  <Override PartName="/ppt/tags/tag722.xml" ContentType="application/vnd.openxmlformats-officedocument.presentationml.tags+xml"/>
  <Override PartName="/ppt/tags/tag723.xml" ContentType="application/vnd.openxmlformats-officedocument.presentationml.tags+xml"/>
  <Override PartName="/ppt/tags/tag724.xml" ContentType="application/vnd.openxmlformats-officedocument.presentationml.tags+xml"/>
  <Override PartName="/ppt/tags/tag725.xml" ContentType="application/vnd.openxmlformats-officedocument.presentationml.tags+xml"/>
  <Override PartName="/ppt/tags/tag726.xml" ContentType="application/vnd.openxmlformats-officedocument.presentationml.tags+xml"/>
  <Override PartName="/ppt/tags/tag727.xml" ContentType="application/vnd.openxmlformats-officedocument.presentationml.tags+xml"/>
  <Override PartName="/ppt/tags/tag728.xml" ContentType="application/vnd.openxmlformats-officedocument.presentationml.tags+xml"/>
  <Override PartName="/ppt/tags/tag729.xml" ContentType="application/vnd.openxmlformats-officedocument.presentationml.tags+xml"/>
  <Override PartName="/ppt/tags/tag730.xml" ContentType="application/vnd.openxmlformats-officedocument.presentationml.tags+xml"/>
  <Override PartName="/ppt/tags/tag731.xml" ContentType="application/vnd.openxmlformats-officedocument.presentationml.tags+xml"/>
  <Override PartName="/ppt/tags/tag732.xml" ContentType="application/vnd.openxmlformats-officedocument.presentationml.tags+xml"/>
  <Override PartName="/ppt/tags/tag733.xml" ContentType="application/vnd.openxmlformats-officedocument.presentationml.tags+xml"/>
  <Override PartName="/ppt/tags/tag734.xml" ContentType="application/vnd.openxmlformats-officedocument.presentationml.tags+xml"/>
  <Override PartName="/ppt/tags/tag735.xml" ContentType="application/vnd.openxmlformats-officedocument.presentationml.tags+xml"/>
  <Override PartName="/ppt/tags/tag736.xml" ContentType="application/vnd.openxmlformats-officedocument.presentationml.tags+xml"/>
  <Override PartName="/ppt/tags/tag737.xml" ContentType="application/vnd.openxmlformats-officedocument.presentationml.tags+xml"/>
  <Override PartName="/ppt/tags/tag738.xml" ContentType="application/vnd.openxmlformats-officedocument.presentationml.tags+xml"/>
  <Override PartName="/ppt/tags/tag739.xml" ContentType="application/vnd.openxmlformats-officedocument.presentationml.tags+xml"/>
  <Override PartName="/ppt/tags/tag740.xml" ContentType="application/vnd.openxmlformats-officedocument.presentationml.tags+xml"/>
  <Override PartName="/ppt/tags/tag741.xml" ContentType="application/vnd.openxmlformats-officedocument.presentationml.tags+xml"/>
  <Override PartName="/ppt/tags/tag742.xml" ContentType="application/vnd.openxmlformats-officedocument.presentationml.tags+xml"/>
  <Override PartName="/ppt/tags/tag743.xml" ContentType="application/vnd.openxmlformats-officedocument.presentationml.tags+xml"/>
  <Override PartName="/ppt/tags/tag744.xml" ContentType="application/vnd.openxmlformats-officedocument.presentationml.tags+xml"/>
  <Override PartName="/ppt/tags/tag745.xml" ContentType="application/vnd.openxmlformats-officedocument.presentationml.tags+xml"/>
  <Override PartName="/ppt/tags/tag746.xml" ContentType="application/vnd.openxmlformats-officedocument.presentationml.tags+xml"/>
  <Override PartName="/ppt/tags/tag747.xml" ContentType="application/vnd.openxmlformats-officedocument.presentationml.tags+xml"/>
  <Override PartName="/ppt/tags/tag748.xml" ContentType="application/vnd.openxmlformats-officedocument.presentationml.tags+xml"/>
  <Override PartName="/ppt/tags/tag749.xml" ContentType="application/vnd.openxmlformats-officedocument.presentationml.tags+xml"/>
  <Override PartName="/ppt/tags/tag750.xml" ContentType="application/vnd.openxmlformats-officedocument.presentationml.tags+xml"/>
  <Override PartName="/ppt/tags/tag751.xml" ContentType="application/vnd.openxmlformats-officedocument.presentationml.tags+xml"/>
  <Override PartName="/ppt/tags/tag752.xml" ContentType="application/vnd.openxmlformats-officedocument.presentationml.tags+xml"/>
  <Override PartName="/ppt/tags/tag753.xml" ContentType="application/vnd.openxmlformats-officedocument.presentationml.tags+xml"/>
  <Override PartName="/ppt/tags/tag754.xml" ContentType="application/vnd.openxmlformats-officedocument.presentationml.tags+xml"/>
  <Override PartName="/ppt/tags/tag755.xml" ContentType="application/vnd.openxmlformats-officedocument.presentationml.tags+xml"/>
  <Override PartName="/ppt/tags/tag756.xml" ContentType="application/vnd.openxmlformats-officedocument.presentationml.tags+xml"/>
  <Override PartName="/ppt/tags/tag757.xml" ContentType="application/vnd.openxmlformats-officedocument.presentationml.tags+xml"/>
  <Override PartName="/ppt/tags/tag758.xml" ContentType="application/vnd.openxmlformats-officedocument.presentationml.tags+xml"/>
  <Override PartName="/ppt/tags/tag759.xml" ContentType="application/vnd.openxmlformats-officedocument.presentationml.tags+xml"/>
  <Override PartName="/ppt/tags/tag760.xml" ContentType="application/vnd.openxmlformats-officedocument.presentationml.tags+xml"/>
  <Override PartName="/ppt/tags/tag761.xml" ContentType="application/vnd.openxmlformats-officedocument.presentationml.tags+xml"/>
  <Override PartName="/ppt/tags/tag762.xml" ContentType="application/vnd.openxmlformats-officedocument.presentationml.tags+xml"/>
  <Override PartName="/ppt/tags/tag763.xml" ContentType="application/vnd.openxmlformats-officedocument.presentationml.tags+xml"/>
  <Override PartName="/ppt/tags/tag764.xml" ContentType="application/vnd.openxmlformats-officedocument.presentationml.tags+xml"/>
  <Override PartName="/ppt/tags/tag765.xml" ContentType="application/vnd.openxmlformats-officedocument.presentationml.tags+xml"/>
  <Override PartName="/ppt/tags/tag766.xml" ContentType="application/vnd.openxmlformats-officedocument.presentationml.tags+xml"/>
  <Override PartName="/ppt/tags/tag767.xml" ContentType="application/vnd.openxmlformats-officedocument.presentationml.tags+xml"/>
  <Override PartName="/ppt/tags/tag768.xml" ContentType="application/vnd.openxmlformats-officedocument.presentationml.tags+xml"/>
  <Override PartName="/ppt/tags/tag769.xml" ContentType="application/vnd.openxmlformats-officedocument.presentationml.tags+xml"/>
  <Override PartName="/ppt/tags/tag770.xml" ContentType="application/vnd.openxmlformats-officedocument.presentationml.tags+xml"/>
  <Override PartName="/ppt/tags/tag771.xml" ContentType="application/vnd.openxmlformats-officedocument.presentationml.tags+xml"/>
  <Override PartName="/ppt/tags/tag772.xml" ContentType="application/vnd.openxmlformats-officedocument.presentationml.tags+xml"/>
  <Override PartName="/ppt/tags/tag773.xml" ContentType="application/vnd.openxmlformats-officedocument.presentationml.tags+xml"/>
  <Override PartName="/ppt/tags/tag774.xml" ContentType="application/vnd.openxmlformats-officedocument.presentationml.tags+xml"/>
  <Override PartName="/ppt/tags/tag775.xml" ContentType="application/vnd.openxmlformats-officedocument.presentationml.tags+xml"/>
  <Override PartName="/ppt/tags/tag776.xml" ContentType="application/vnd.openxmlformats-officedocument.presentationml.tags+xml"/>
  <Override PartName="/ppt/tags/tag777.xml" ContentType="application/vnd.openxmlformats-officedocument.presentationml.tags+xml"/>
  <Override PartName="/ppt/tags/tag778.xml" ContentType="application/vnd.openxmlformats-officedocument.presentationml.tags+xml"/>
  <Override PartName="/ppt/tags/tag779.xml" ContentType="application/vnd.openxmlformats-officedocument.presentationml.tags+xml"/>
  <Override PartName="/ppt/tags/tag780.xml" ContentType="application/vnd.openxmlformats-officedocument.presentationml.tags+xml"/>
  <Override PartName="/ppt/tags/tag781.xml" ContentType="application/vnd.openxmlformats-officedocument.presentationml.tags+xml"/>
  <Override PartName="/ppt/tags/tag782.xml" ContentType="application/vnd.openxmlformats-officedocument.presentationml.tags+xml"/>
  <Override PartName="/ppt/tags/tag783.xml" ContentType="application/vnd.openxmlformats-officedocument.presentationml.tags+xml"/>
  <Override PartName="/ppt/tags/tag784.xml" ContentType="application/vnd.openxmlformats-officedocument.presentationml.tags+xml"/>
  <Override PartName="/ppt/tags/tag785.xml" ContentType="application/vnd.openxmlformats-officedocument.presentationml.tags+xml"/>
  <Override PartName="/ppt/tags/tag786.xml" ContentType="application/vnd.openxmlformats-officedocument.presentationml.tags+xml"/>
  <Override PartName="/ppt/tags/tag787.xml" ContentType="application/vnd.openxmlformats-officedocument.presentationml.tags+xml"/>
  <Override PartName="/ppt/tags/tag788.xml" ContentType="application/vnd.openxmlformats-officedocument.presentationml.tags+xml"/>
  <Override PartName="/ppt/tags/tag789.xml" ContentType="application/vnd.openxmlformats-officedocument.presentationml.tags+xml"/>
  <Override PartName="/ppt/tags/tag790.xml" ContentType="application/vnd.openxmlformats-officedocument.presentationml.tags+xml"/>
  <Override PartName="/ppt/tags/tag791.xml" ContentType="application/vnd.openxmlformats-officedocument.presentationml.tags+xml"/>
  <Override PartName="/ppt/tags/tag792.xml" ContentType="application/vnd.openxmlformats-officedocument.presentationml.tags+xml"/>
  <Override PartName="/ppt/tags/tag793.xml" ContentType="application/vnd.openxmlformats-officedocument.presentationml.tags+xml"/>
  <Override PartName="/ppt/tags/tag794.xml" ContentType="application/vnd.openxmlformats-officedocument.presentationml.tags+xml"/>
  <Override PartName="/ppt/tags/tag795.xml" ContentType="application/vnd.openxmlformats-officedocument.presentationml.tags+xml"/>
  <Override PartName="/ppt/tags/tag796.xml" ContentType="application/vnd.openxmlformats-officedocument.presentationml.tags+xml"/>
  <Override PartName="/ppt/tags/tag797.xml" ContentType="application/vnd.openxmlformats-officedocument.presentationml.tags+xml"/>
  <Override PartName="/ppt/tags/tag798.xml" ContentType="application/vnd.openxmlformats-officedocument.presentationml.tags+xml"/>
  <Override PartName="/ppt/tags/tag799.xml" ContentType="application/vnd.openxmlformats-officedocument.presentationml.tags+xml"/>
  <Override PartName="/ppt/tags/tag800.xml" ContentType="application/vnd.openxmlformats-officedocument.presentationml.tags+xml"/>
  <Override PartName="/ppt/tags/tag801.xml" ContentType="application/vnd.openxmlformats-officedocument.presentationml.tags+xml"/>
  <Override PartName="/ppt/tags/tag802.xml" ContentType="application/vnd.openxmlformats-officedocument.presentationml.tags+xml"/>
  <Override PartName="/ppt/tags/tag803.xml" ContentType="application/vnd.openxmlformats-officedocument.presentationml.tags+xml"/>
  <Override PartName="/ppt/tags/tag804.xml" ContentType="application/vnd.openxmlformats-officedocument.presentationml.tags+xml"/>
  <Override PartName="/ppt/tags/tag805.xml" ContentType="application/vnd.openxmlformats-officedocument.presentationml.tags+xml"/>
  <Override PartName="/ppt/tags/tag806.xml" ContentType="application/vnd.openxmlformats-officedocument.presentationml.tags+xml"/>
  <Override PartName="/ppt/tags/tag807.xml" ContentType="application/vnd.openxmlformats-officedocument.presentationml.tags+xml"/>
  <Override PartName="/ppt/tags/tag808.xml" ContentType="application/vnd.openxmlformats-officedocument.presentationml.tags+xml"/>
  <Override PartName="/ppt/tags/tag809.xml" ContentType="application/vnd.openxmlformats-officedocument.presentationml.tags+xml"/>
  <Override PartName="/ppt/tags/tag810.xml" ContentType="application/vnd.openxmlformats-officedocument.presentationml.tags+xml"/>
  <Override PartName="/ppt/tags/tag811.xml" ContentType="application/vnd.openxmlformats-officedocument.presentationml.tags+xml"/>
  <Override PartName="/ppt/tags/tag812.xml" ContentType="application/vnd.openxmlformats-officedocument.presentationml.tags+xml"/>
  <Override PartName="/ppt/tags/tag813.xml" ContentType="application/vnd.openxmlformats-officedocument.presentationml.tags+xml"/>
  <Override PartName="/ppt/tags/tag814.xml" ContentType="application/vnd.openxmlformats-officedocument.presentationml.tags+xml"/>
  <Override PartName="/ppt/tags/tag815.xml" ContentType="application/vnd.openxmlformats-officedocument.presentationml.tags+xml"/>
  <Override PartName="/ppt/tags/tag816.xml" ContentType="application/vnd.openxmlformats-officedocument.presentationml.tags+xml"/>
  <Override PartName="/ppt/tags/tag817.xml" ContentType="application/vnd.openxmlformats-officedocument.presentationml.tags+xml"/>
  <Override PartName="/ppt/tags/tag818.xml" ContentType="application/vnd.openxmlformats-officedocument.presentationml.tags+xml"/>
  <Override PartName="/ppt/tags/tag819.xml" ContentType="application/vnd.openxmlformats-officedocument.presentationml.tags+xml"/>
  <Override PartName="/ppt/tags/tag820.xml" ContentType="application/vnd.openxmlformats-officedocument.presentationml.tags+xml"/>
  <Override PartName="/ppt/tags/tag821.xml" ContentType="application/vnd.openxmlformats-officedocument.presentationml.tags+xml"/>
  <Override PartName="/ppt/tags/tag822.xml" ContentType="application/vnd.openxmlformats-officedocument.presentationml.tags+xml"/>
  <Override PartName="/ppt/tags/tag823.xml" ContentType="application/vnd.openxmlformats-officedocument.presentationml.tags+xml"/>
  <Override PartName="/ppt/tags/tag824.xml" ContentType="application/vnd.openxmlformats-officedocument.presentationml.tags+xml"/>
  <Override PartName="/ppt/tags/tag825.xml" ContentType="application/vnd.openxmlformats-officedocument.presentationml.tags+xml"/>
  <Override PartName="/ppt/tags/tag826.xml" ContentType="application/vnd.openxmlformats-officedocument.presentationml.tags+xml"/>
  <Override PartName="/ppt/tags/tag827.xml" ContentType="application/vnd.openxmlformats-officedocument.presentationml.tags+xml"/>
  <Override PartName="/ppt/tags/tag828.xml" ContentType="application/vnd.openxmlformats-officedocument.presentationml.tags+xml"/>
  <Override PartName="/ppt/tags/tag829.xml" ContentType="application/vnd.openxmlformats-officedocument.presentationml.tags+xml"/>
  <Override PartName="/ppt/tags/tag830.xml" ContentType="application/vnd.openxmlformats-officedocument.presentationml.tags+xml"/>
  <Override PartName="/ppt/tags/tag831.xml" ContentType="application/vnd.openxmlformats-officedocument.presentationml.tags+xml"/>
  <Override PartName="/ppt/tags/tag832.xml" ContentType="application/vnd.openxmlformats-officedocument.presentationml.tags+xml"/>
  <Override PartName="/ppt/tags/tag833.xml" ContentType="application/vnd.openxmlformats-officedocument.presentationml.tags+xml"/>
  <Override PartName="/ppt/tags/tag834.xml" ContentType="application/vnd.openxmlformats-officedocument.presentationml.tags+xml"/>
  <Override PartName="/ppt/tags/tag835.xml" ContentType="application/vnd.openxmlformats-officedocument.presentationml.tags+xml"/>
  <Override PartName="/ppt/tags/tag836.xml" ContentType="application/vnd.openxmlformats-officedocument.presentationml.tags+xml"/>
  <Override PartName="/ppt/tags/tag837.xml" ContentType="application/vnd.openxmlformats-officedocument.presentationml.tags+xml"/>
  <Override PartName="/ppt/tags/tag838.xml" ContentType="application/vnd.openxmlformats-officedocument.presentationml.tags+xml"/>
  <Override PartName="/ppt/tags/tag839.xml" ContentType="application/vnd.openxmlformats-officedocument.presentationml.tags+xml"/>
  <Override PartName="/ppt/tags/tag840.xml" ContentType="application/vnd.openxmlformats-officedocument.presentationml.tags+xml"/>
  <Override PartName="/ppt/tags/tag841.xml" ContentType="application/vnd.openxmlformats-officedocument.presentationml.tags+xml"/>
  <Override PartName="/ppt/tags/tag842.xml" ContentType="application/vnd.openxmlformats-officedocument.presentationml.tags+xml"/>
  <Override PartName="/ppt/tags/tag843.xml" ContentType="application/vnd.openxmlformats-officedocument.presentationml.tags+xml"/>
  <Override PartName="/ppt/tags/tag844.xml" ContentType="application/vnd.openxmlformats-officedocument.presentationml.tags+xml"/>
  <Override PartName="/ppt/tags/tag845.xml" ContentType="application/vnd.openxmlformats-officedocument.presentationml.tags+xml"/>
  <Override PartName="/ppt/tags/tag846.xml" ContentType="application/vnd.openxmlformats-officedocument.presentationml.tags+xml"/>
  <Override PartName="/ppt/tags/tag847.xml" ContentType="application/vnd.openxmlformats-officedocument.presentationml.tags+xml"/>
  <Override PartName="/ppt/tags/tag848.xml" ContentType="application/vnd.openxmlformats-officedocument.presentationml.tags+xml"/>
  <Override PartName="/ppt/tags/tag849.xml" ContentType="application/vnd.openxmlformats-officedocument.presentationml.tags+xml"/>
  <Override PartName="/ppt/tags/tag850.xml" ContentType="application/vnd.openxmlformats-officedocument.presentationml.tags+xml"/>
  <Override PartName="/ppt/tags/tag851.xml" ContentType="application/vnd.openxmlformats-officedocument.presentationml.tags+xml"/>
  <Override PartName="/ppt/tags/tag852.xml" ContentType="application/vnd.openxmlformats-officedocument.presentationml.tags+xml"/>
  <Override PartName="/ppt/tags/tag853.xml" ContentType="application/vnd.openxmlformats-officedocument.presentationml.tags+xml"/>
  <Override PartName="/ppt/tags/tag854.xml" ContentType="application/vnd.openxmlformats-officedocument.presentationml.tags+xml"/>
  <Override PartName="/ppt/tags/tag855.xml" ContentType="application/vnd.openxmlformats-officedocument.presentationml.tags+xml"/>
  <Override PartName="/ppt/tags/tag856.xml" ContentType="application/vnd.openxmlformats-officedocument.presentationml.tags+xml"/>
  <Override PartName="/ppt/tags/tag857.xml" ContentType="application/vnd.openxmlformats-officedocument.presentationml.tags+xml"/>
  <Override PartName="/ppt/tags/tag858.xml" ContentType="application/vnd.openxmlformats-officedocument.presentationml.tags+xml"/>
  <Override PartName="/ppt/tags/tag859.xml" ContentType="application/vnd.openxmlformats-officedocument.presentationml.tags+xml"/>
  <Override PartName="/ppt/tags/tag860.xml" ContentType="application/vnd.openxmlformats-officedocument.presentationml.tags+xml"/>
  <Override PartName="/ppt/tags/tag861.xml" ContentType="application/vnd.openxmlformats-officedocument.presentationml.tags+xml"/>
  <Override PartName="/ppt/tags/tag862.xml" ContentType="application/vnd.openxmlformats-officedocument.presentationml.tags+xml"/>
  <Override PartName="/ppt/tags/tag863.xml" ContentType="application/vnd.openxmlformats-officedocument.presentationml.tags+xml"/>
  <Override PartName="/ppt/tags/tag864.xml" ContentType="application/vnd.openxmlformats-officedocument.presentationml.tags+xml"/>
  <Override PartName="/ppt/tags/tag865.xml" ContentType="application/vnd.openxmlformats-officedocument.presentationml.tags+xml"/>
  <Override PartName="/ppt/tags/tag866.xml" ContentType="application/vnd.openxmlformats-officedocument.presentationml.tags+xml"/>
  <Override PartName="/ppt/tags/tag867.xml" ContentType="application/vnd.openxmlformats-officedocument.presentationml.tags+xml"/>
  <Override PartName="/ppt/tags/tag868.xml" ContentType="application/vnd.openxmlformats-officedocument.presentationml.tags+xml"/>
  <Override PartName="/ppt/tags/tag869.xml" ContentType="application/vnd.openxmlformats-officedocument.presentationml.tags+xml"/>
  <Override PartName="/ppt/tags/tag870.xml" ContentType="application/vnd.openxmlformats-officedocument.presentationml.tags+xml"/>
  <Override PartName="/ppt/tags/tag871.xml" ContentType="application/vnd.openxmlformats-officedocument.presentationml.tags+xml"/>
  <Override PartName="/ppt/tags/tag872.xml" ContentType="application/vnd.openxmlformats-officedocument.presentationml.tags+xml"/>
  <Override PartName="/ppt/tags/tag873.xml" ContentType="application/vnd.openxmlformats-officedocument.presentationml.tags+xml"/>
  <Override PartName="/ppt/tags/tag874.xml" ContentType="application/vnd.openxmlformats-officedocument.presentationml.tags+xml"/>
  <Override PartName="/ppt/tags/tag875.xml" ContentType="application/vnd.openxmlformats-officedocument.presentationml.tags+xml"/>
  <Override PartName="/ppt/tags/tag876.xml" ContentType="application/vnd.openxmlformats-officedocument.presentationml.tags+xml"/>
  <Override PartName="/ppt/tags/tag877.xml" ContentType="application/vnd.openxmlformats-officedocument.presentationml.tags+xml"/>
  <Override PartName="/ppt/tags/tag878.xml" ContentType="application/vnd.openxmlformats-officedocument.presentationml.tags+xml"/>
  <Override PartName="/ppt/tags/tag879.xml" ContentType="application/vnd.openxmlformats-officedocument.presentationml.tags+xml"/>
  <Override PartName="/ppt/tags/tag880.xml" ContentType="application/vnd.openxmlformats-officedocument.presentationml.tags+xml"/>
  <Override PartName="/ppt/tags/tag881.xml" ContentType="application/vnd.openxmlformats-officedocument.presentationml.tags+xml"/>
  <Override PartName="/ppt/tags/tag882.xml" ContentType="application/vnd.openxmlformats-officedocument.presentationml.tags+xml"/>
  <Override PartName="/ppt/tags/tag883.xml" ContentType="application/vnd.openxmlformats-officedocument.presentationml.tags+xml"/>
  <Override PartName="/ppt/tags/tag884.xml" ContentType="application/vnd.openxmlformats-officedocument.presentationml.tags+xml"/>
  <Override PartName="/ppt/tags/tag885.xml" ContentType="application/vnd.openxmlformats-officedocument.presentationml.tags+xml"/>
  <Override PartName="/ppt/tags/tag886.xml" ContentType="application/vnd.openxmlformats-officedocument.presentationml.tags+xml"/>
  <Override PartName="/ppt/tags/tag887.xml" ContentType="application/vnd.openxmlformats-officedocument.presentationml.tags+xml"/>
  <Override PartName="/ppt/tags/tag888.xml" ContentType="application/vnd.openxmlformats-officedocument.presentationml.tags+xml"/>
  <Override PartName="/ppt/tags/tag889.xml" ContentType="application/vnd.openxmlformats-officedocument.presentationml.tags+xml"/>
  <Override PartName="/ppt/tags/tag890.xml" ContentType="application/vnd.openxmlformats-officedocument.presentationml.tags+xml"/>
  <Override PartName="/ppt/tags/tag891.xml" ContentType="application/vnd.openxmlformats-officedocument.presentationml.tags+xml"/>
  <Override PartName="/ppt/tags/tag892.xml" ContentType="application/vnd.openxmlformats-officedocument.presentationml.tags+xml"/>
  <Override PartName="/ppt/tags/tag893.xml" ContentType="application/vnd.openxmlformats-officedocument.presentationml.tags+xml"/>
  <Override PartName="/ppt/tags/tag894.xml" ContentType="application/vnd.openxmlformats-officedocument.presentationml.tags+xml"/>
  <Override PartName="/ppt/tags/tag895.xml" ContentType="application/vnd.openxmlformats-officedocument.presentationml.tags+xml"/>
  <Override PartName="/ppt/tags/tag896.xml" ContentType="application/vnd.openxmlformats-officedocument.presentationml.tags+xml"/>
  <Override PartName="/ppt/tags/tag897.xml" ContentType="application/vnd.openxmlformats-officedocument.presentationml.tags+xml"/>
  <Override PartName="/ppt/tags/tag898.xml" ContentType="application/vnd.openxmlformats-officedocument.presentationml.tags+xml"/>
  <Override PartName="/ppt/tags/tag899.xml" ContentType="application/vnd.openxmlformats-officedocument.presentationml.tags+xml"/>
  <Override PartName="/ppt/tags/tag900.xml" ContentType="application/vnd.openxmlformats-officedocument.presentationml.tags+xml"/>
  <Override PartName="/ppt/tags/tag901.xml" ContentType="application/vnd.openxmlformats-officedocument.presentationml.tags+xml"/>
  <Override PartName="/ppt/tags/tag902.xml" ContentType="application/vnd.openxmlformats-officedocument.presentationml.tags+xml"/>
  <Override PartName="/ppt/tags/tag903.xml" ContentType="application/vnd.openxmlformats-officedocument.presentationml.tags+xml"/>
  <Override PartName="/ppt/tags/tag904.xml" ContentType="application/vnd.openxmlformats-officedocument.presentationml.tags+xml"/>
  <Override PartName="/ppt/tags/tag905.xml" ContentType="application/vnd.openxmlformats-officedocument.presentationml.tags+xml"/>
  <Override PartName="/ppt/tags/tag906.xml" ContentType="application/vnd.openxmlformats-officedocument.presentationml.tags+xml"/>
  <Override PartName="/ppt/tags/tag907.xml" ContentType="application/vnd.openxmlformats-officedocument.presentationml.tags+xml"/>
  <Override PartName="/ppt/tags/tag908.xml" ContentType="application/vnd.openxmlformats-officedocument.presentationml.tags+xml"/>
  <Override PartName="/ppt/tags/tag909.xml" ContentType="application/vnd.openxmlformats-officedocument.presentationml.tags+xml"/>
  <Override PartName="/ppt/tags/tag910.xml" ContentType="application/vnd.openxmlformats-officedocument.presentationml.tags+xml"/>
  <Override PartName="/ppt/tags/tag911.xml" ContentType="application/vnd.openxmlformats-officedocument.presentationml.tags+xml"/>
  <Override PartName="/ppt/tags/tag912.xml" ContentType="application/vnd.openxmlformats-officedocument.presentationml.tags+xml"/>
  <Override PartName="/ppt/tags/tag913.xml" ContentType="application/vnd.openxmlformats-officedocument.presentationml.tags+xml"/>
  <Override PartName="/ppt/tags/tag914.xml" ContentType="application/vnd.openxmlformats-officedocument.presentationml.tags+xml"/>
  <Override PartName="/ppt/tags/tag915.xml" ContentType="application/vnd.openxmlformats-officedocument.presentationml.tags+xml"/>
  <Override PartName="/ppt/tags/tag916.xml" ContentType="application/vnd.openxmlformats-officedocument.presentationml.tags+xml"/>
  <Override PartName="/ppt/tags/tag917.xml" ContentType="application/vnd.openxmlformats-officedocument.presentationml.tags+xml"/>
  <Override PartName="/ppt/tags/tag918.xml" ContentType="application/vnd.openxmlformats-officedocument.presentationml.tags+xml"/>
  <Override PartName="/ppt/tags/tag919.xml" ContentType="application/vnd.openxmlformats-officedocument.presentationml.tags+xml"/>
  <Override PartName="/ppt/tags/tag920.xml" ContentType="application/vnd.openxmlformats-officedocument.presentationml.tags+xml"/>
  <Override PartName="/ppt/tags/tag921.xml" ContentType="application/vnd.openxmlformats-officedocument.presentationml.tags+xml"/>
  <Override PartName="/ppt/tags/tag922.xml" ContentType="application/vnd.openxmlformats-officedocument.presentationml.tags+xml"/>
  <Override PartName="/ppt/tags/tag923.xml" ContentType="application/vnd.openxmlformats-officedocument.presentationml.tags+xml"/>
  <Override PartName="/ppt/tags/tag924.xml" ContentType="application/vnd.openxmlformats-officedocument.presentationml.tags+xml"/>
  <Override PartName="/ppt/tags/tag925.xml" ContentType="application/vnd.openxmlformats-officedocument.presentationml.tags+xml"/>
  <Override PartName="/ppt/tags/tag926.xml" ContentType="application/vnd.openxmlformats-officedocument.presentationml.tags+xml"/>
  <Override PartName="/ppt/tags/tag927.xml" ContentType="application/vnd.openxmlformats-officedocument.presentationml.tags+xml"/>
  <Override PartName="/ppt/tags/tag928.xml" ContentType="application/vnd.openxmlformats-officedocument.presentationml.tags+xml"/>
  <Override PartName="/ppt/tags/tag929.xml" ContentType="application/vnd.openxmlformats-officedocument.presentationml.tags+xml"/>
  <Override PartName="/ppt/tags/tag930.xml" ContentType="application/vnd.openxmlformats-officedocument.presentationml.tags+xml"/>
  <Override PartName="/ppt/tags/tag931.xml" ContentType="application/vnd.openxmlformats-officedocument.presentationml.tags+xml"/>
  <Override PartName="/ppt/tags/tag932.xml" ContentType="application/vnd.openxmlformats-officedocument.presentationml.tags+xml"/>
  <Override PartName="/ppt/tags/tag933.xml" ContentType="application/vnd.openxmlformats-officedocument.presentationml.tags+xml"/>
  <Override PartName="/ppt/tags/tag934.xml" ContentType="application/vnd.openxmlformats-officedocument.presentationml.tags+xml"/>
  <Override PartName="/ppt/tags/tag935.xml" ContentType="application/vnd.openxmlformats-officedocument.presentationml.tags+xml"/>
  <Override PartName="/ppt/tags/tag936.xml" ContentType="application/vnd.openxmlformats-officedocument.presentationml.tags+xml"/>
  <Override PartName="/ppt/tags/tag937.xml" ContentType="application/vnd.openxmlformats-officedocument.presentationml.tags+xml"/>
  <Override PartName="/ppt/tags/tag938.xml" ContentType="application/vnd.openxmlformats-officedocument.presentationml.tags+xml"/>
  <Override PartName="/ppt/tags/tag939.xml" ContentType="application/vnd.openxmlformats-officedocument.presentationml.tags+xml"/>
  <Override PartName="/ppt/tags/tag940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71" r:id="rId2"/>
    <p:sldMasterId id="2147483683" r:id="rId3"/>
    <p:sldMasterId id="2147483695" r:id="rId4"/>
    <p:sldMasterId id="2147483707" r:id="rId5"/>
    <p:sldMasterId id="2147483719" r:id="rId6"/>
    <p:sldMasterId id="2147483731" r:id="rId7"/>
    <p:sldMasterId id="2147483743" r:id="rId8"/>
  </p:sldMasterIdLst>
  <p:sldIdLst>
    <p:sldId id="256" r:id="rId9"/>
    <p:sldId id="260" r:id="rId10"/>
    <p:sldId id="263" r:id="rId11"/>
    <p:sldId id="266" r:id="rId12"/>
    <p:sldId id="269" r:id="rId13"/>
    <p:sldId id="272" r:id="rId14"/>
    <p:sldId id="275" r:id="rId15"/>
    <p:sldId id="323" r:id="rId16"/>
    <p:sldId id="324" r:id="rId17"/>
    <p:sldId id="325" r:id="rId18"/>
    <p:sldId id="326" r:id="rId19"/>
    <p:sldId id="286" r:id="rId20"/>
    <p:sldId id="278" r:id="rId21"/>
    <p:sldId id="306" r:id="rId22"/>
    <p:sldId id="307" r:id="rId23"/>
    <p:sldId id="285" r:id="rId24"/>
    <p:sldId id="308" r:id="rId25"/>
    <p:sldId id="311" r:id="rId26"/>
    <p:sldId id="312" r:id="rId27"/>
    <p:sldId id="313" r:id="rId28"/>
    <p:sldId id="314" r:id="rId29"/>
    <p:sldId id="309" r:id="rId30"/>
    <p:sldId id="315" r:id="rId31"/>
    <p:sldId id="316" r:id="rId32"/>
    <p:sldId id="317" r:id="rId33"/>
    <p:sldId id="318" r:id="rId34"/>
    <p:sldId id="310" r:id="rId35"/>
    <p:sldId id="319" r:id="rId36"/>
    <p:sldId id="320" r:id="rId37"/>
    <p:sldId id="321" r:id="rId38"/>
    <p:sldId id="322" r:id="rId39"/>
    <p:sldId id="327" r:id="rId40"/>
  </p:sldIdLst>
  <p:sldSz cx="12193588" cy="6858000"/>
  <p:notesSz cx="6858000" cy="9144000"/>
  <p:embeddedFontLst>
    <p:embeddedFont>
      <p:font typeface="Play" panose="020B0604020202020204" charset="0"/>
      <p:regular r:id="rId41"/>
      <p:bold r:id="rId42"/>
    </p:embeddedFont>
  </p:embeddedFontLst>
  <p:custDataLst>
    <p:tags r:id="rId43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13" autoAdjust="0"/>
    <p:restoredTop sz="0"/>
  </p:normalViewPr>
  <p:slideViewPr>
    <p:cSldViewPr>
      <p:cViewPr varScale="1">
        <p:scale>
          <a:sx n="66" d="100"/>
          <a:sy n="66" d="100"/>
        </p:scale>
        <p:origin x="80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slide" Target="slides/slide18.xml"/><Relationship Id="rId39" Type="http://schemas.openxmlformats.org/officeDocument/2006/relationships/slide" Target="slides/slide31.xml"/><Relationship Id="rId21" Type="http://schemas.openxmlformats.org/officeDocument/2006/relationships/slide" Target="slides/slide13.xml"/><Relationship Id="rId34" Type="http://schemas.openxmlformats.org/officeDocument/2006/relationships/slide" Target="slides/slide26.xml"/><Relationship Id="rId42" Type="http://schemas.openxmlformats.org/officeDocument/2006/relationships/font" Target="fonts/font2.fntdata"/><Relationship Id="rId47" Type="http://schemas.openxmlformats.org/officeDocument/2006/relationships/tableStyles" Target="tableStyle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8.xml"/><Relationship Id="rId29" Type="http://schemas.openxmlformats.org/officeDocument/2006/relationships/slide" Target="slides/slide2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slide" Target="slides/slide24.xml"/><Relationship Id="rId37" Type="http://schemas.openxmlformats.org/officeDocument/2006/relationships/slide" Target="slides/slide29.xml"/><Relationship Id="rId40" Type="http://schemas.openxmlformats.org/officeDocument/2006/relationships/slide" Target="slides/slide32.xml"/><Relationship Id="rId45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slide" Target="slides/slide28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31" Type="http://schemas.openxmlformats.org/officeDocument/2006/relationships/slide" Target="slides/slide23.xml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slide" Target="slides/slide27.xml"/><Relationship Id="rId43" Type="http://schemas.openxmlformats.org/officeDocument/2006/relationships/tags" Target="tags/tag1.xml"/><Relationship Id="rId8" Type="http://schemas.openxmlformats.org/officeDocument/2006/relationships/slideMaster" Target="slideMasters/slideMaster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slide" Target="slides/slide25.xml"/><Relationship Id="rId38" Type="http://schemas.openxmlformats.org/officeDocument/2006/relationships/slide" Target="slides/slide30.xml"/><Relationship Id="rId46" Type="http://schemas.openxmlformats.org/officeDocument/2006/relationships/theme" Target="theme/theme1.xml"/><Relationship Id="rId20" Type="http://schemas.openxmlformats.org/officeDocument/2006/relationships/slide" Target="slides/slide12.xml"/><Relationship Id="rId41" Type="http://schemas.openxmlformats.org/officeDocument/2006/relationships/font" Target="fonts/font1.fntdata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1.xml"/><Relationship Id="rId4" Type="http://schemas.openxmlformats.org/officeDocument/2006/relationships/tags" Target="../tags/tag10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57.xml"/><Relationship Id="rId2" Type="http://schemas.openxmlformats.org/officeDocument/2006/relationships/tags" Target="../tags/tag56.xml"/><Relationship Id="rId1" Type="http://schemas.openxmlformats.org/officeDocument/2006/relationships/tags" Target="../tags/tag55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59.xml"/><Relationship Id="rId4" Type="http://schemas.openxmlformats.org/officeDocument/2006/relationships/tags" Target="../tags/tag58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62.xml"/><Relationship Id="rId2" Type="http://schemas.openxmlformats.org/officeDocument/2006/relationships/tags" Target="../tags/tag61.xml"/><Relationship Id="rId1" Type="http://schemas.openxmlformats.org/officeDocument/2006/relationships/tags" Target="../tags/tag60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64.xml"/><Relationship Id="rId4" Type="http://schemas.openxmlformats.org/officeDocument/2006/relationships/tags" Target="../tags/tag63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tags" Target="../tags/tag72.xml"/><Relationship Id="rId2" Type="http://schemas.openxmlformats.org/officeDocument/2006/relationships/tags" Target="../tags/tag71.xml"/><Relationship Id="rId1" Type="http://schemas.openxmlformats.org/officeDocument/2006/relationships/tags" Target="../tags/tag70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74.xml"/><Relationship Id="rId4" Type="http://schemas.openxmlformats.org/officeDocument/2006/relationships/tags" Target="../tags/tag7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tags" Target="../tags/tag77.xml"/><Relationship Id="rId2" Type="http://schemas.openxmlformats.org/officeDocument/2006/relationships/tags" Target="../tags/tag76.xml"/><Relationship Id="rId1" Type="http://schemas.openxmlformats.org/officeDocument/2006/relationships/tags" Target="../tags/tag75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79.xml"/><Relationship Id="rId4" Type="http://schemas.openxmlformats.org/officeDocument/2006/relationships/tags" Target="../tags/tag78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tags" Target="../tags/tag82.xml"/><Relationship Id="rId2" Type="http://schemas.openxmlformats.org/officeDocument/2006/relationships/tags" Target="../tags/tag81.xml"/><Relationship Id="rId1" Type="http://schemas.openxmlformats.org/officeDocument/2006/relationships/tags" Target="../tags/tag80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84.xml"/><Relationship Id="rId4" Type="http://schemas.openxmlformats.org/officeDocument/2006/relationships/tags" Target="../tags/tag83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tags" Target="../tags/tag87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86.xml"/><Relationship Id="rId1" Type="http://schemas.openxmlformats.org/officeDocument/2006/relationships/tags" Target="../tags/tag85.xml"/><Relationship Id="rId6" Type="http://schemas.openxmlformats.org/officeDocument/2006/relationships/tags" Target="../tags/tag90.xml"/><Relationship Id="rId5" Type="http://schemas.openxmlformats.org/officeDocument/2006/relationships/tags" Target="../tags/tag89.xml"/><Relationship Id="rId4" Type="http://schemas.openxmlformats.org/officeDocument/2006/relationships/tags" Target="../tags/tag88.xm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tags" Target="../tags/tag98.xml"/><Relationship Id="rId3" Type="http://schemas.openxmlformats.org/officeDocument/2006/relationships/tags" Target="../tags/tag93.xml"/><Relationship Id="rId7" Type="http://schemas.openxmlformats.org/officeDocument/2006/relationships/tags" Target="../tags/tag97.xml"/><Relationship Id="rId2" Type="http://schemas.openxmlformats.org/officeDocument/2006/relationships/tags" Target="../tags/tag92.xml"/><Relationship Id="rId1" Type="http://schemas.openxmlformats.org/officeDocument/2006/relationships/tags" Target="../tags/tag91.xml"/><Relationship Id="rId6" Type="http://schemas.openxmlformats.org/officeDocument/2006/relationships/tags" Target="../tags/tag96.xml"/><Relationship Id="rId5" Type="http://schemas.openxmlformats.org/officeDocument/2006/relationships/tags" Target="../tags/tag95.xml"/><Relationship Id="rId4" Type="http://schemas.openxmlformats.org/officeDocument/2006/relationships/tags" Target="../tags/tag94.xml"/><Relationship Id="rId9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tags" Target="../tags/tag101.xml"/><Relationship Id="rId2" Type="http://schemas.openxmlformats.org/officeDocument/2006/relationships/tags" Target="../tags/tag100.xml"/><Relationship Id="rId1" Type="http://schemas.openxmlformats.org/officeDocument/2006/relationships/tags" Target="../tags/tag99.xml"/><Relationship Id="rId5" Type="http://schemas.openxmlformats.org/officeDocument/2006/relationships/slideMaster" Target="../slideMasters/slideMaster2.xml"/><Relationship Id="rId4" Type="http://schemas.openxmlformats.org/officeDocument/2006/relationships/tags" Target="../tags/tag10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tags" Target="../tags/tag105.xml"/><Relationship Id="rId2" Type="http://schemas.openxmlformats.org/officeDocument/2006/relationships/tags" Target="../tags/tag104.xml"/><Relationship Id="rId1" Type="http://schemas.openxmlformats.org/officeDocument/2006/relationships/tags" Target="../tags/tag103.xml"/><Relationship Id="rId4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tags" Target="../tags/tag108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107.xml"/><Relationship Id="rId1" Type="http://schemas.openxmlformats.org/officeDocument/2006/relationships/tags" Target="../tags/tag106.xml"/><Relationship Id="rId6" Type="http://schemas.openxmlformats.org/officeDocument/2006/relationships/tags" Target="../tags/tag111.xml"/><Relationship Id="rId5" Type="http://schemas.openxmlformats.org/officeDocument/2006/relationships/tags" Target="../tags/tag110.xml"/><Relationship Id="rId4" Type="http://schemas.openxmlformats.org/officeDocument/2006/relationships/tags" Target="../tags/tag109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14.xml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6.xml"/><Relationship Id="rId4" Type="http://schemas.openxmlformats.org/officeDocument/2006/relationships/tags" Target="../tags/tag15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tags" Target="../tags/tag114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113.xml"/><Relationship Id="rId1" Type="http://schemas.openxmlformats.org/officeDocument/2006/relationships/tags" Target="../tags/tag112.xml"/><Relationship Id="rId6" Type="http://schemas.openxmlformats.org/officeDocument/2006/relationships/tags" Target="../tags/tag117.xml"/><Relationship Id="rId5" Type="http://schemas.openxmlformats.org/officeDocument/2006/relationships/tags" Target="../tags/tag116.xml"/><Relationship Id="rId4" Type="http://schemas.openxmlformats.org/officeDocument/2006/relationships/tags" Target="../tags/tag115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tags" Target="../tags/tag120.xml"/><Relationship Id="rId2" Type="http://schemas.openxmlformats.org/officeDocument/2006/relationships/tags" Target="../tags/tag119.xml"/><Relationship Id="rId1" Type="http://schemas.openxmlformats.org/officeDocument/2006/relationships/tags" Target="../tags/tag118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122.xml"/><Relationship Id="rId4" Type="http://schemas.openxmlformats.org/officeDocument/2006/relationships/tags" Target="../tags/tag12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tags" Target="../tags/tag125.xml"/><Relationship Id="rId2" Type="http://schemas.openxmlformats.org/officeDocument/2006/relationships/tags" Target="../tags/tag124.xml"/><Relationship Id="rId1" Type="http://schemas.openxmlformats.org/officeDocument/2006/relationships/tags" Target="../tags/tag123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127.xml"/><Relationship Id="rId4" Type="http://schemas.openxmlformats.org/officeDocument/2006/relationships/tags" Target="../tags/tag126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tags" Target="../tags/tag135.xml"/><Relationship Id="rId2" Type="http://schemas.openxmlformats.org/officeDocument/2006/relationships/tags" Target="../tags/tag134.xml"/><Relationship Id="rId1" Type="http://schemas.openxmlformats.org/officeDocument/2006/relationships/tags" Target="../tags/tag133.xml"/><Relationship Id="rId6" Type="http://schemas.openxmlformats.org/officeDocument/2006/relationships/slideMaster" Target="../slideMasters/slideMaster3.xml"/><Relationship Id="rId5" Type="http://schemas.openxmlformats.org/officeDocument/2006/relationships/tags" Target="../tags/tag137.xml"/><Relationship Id="rId4" Type="http://schemas.openxmlformats.org/officeDocument/2006/relationships/tags" Target="../tags/tag136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tags" Target="../tags/tag140.xml"/><Relationship Id="rId2" Type="http://schemas.openxmlformats.org/officeDocument/2006/relationships/tags" Target="../tags/tag139.xml"/><Relationship Id="rId1" Type="http://schemas.openxmlformats.org/officeDocument/2006/relationships/tags" Target="../tags/tag138.xml"/><Relationship Id="rId6" Type="http://schemas.openxmlformats.org/officeDocument/2006/relationships/slideMaster" Target="../slideMasters/slideMaster3.xml"/><Relationship Id="rId5" Type="http://schemas.openxmlformats.org/officeDocument/2006/relationships/tags" Target="../tags/tag142.xml"/><Relationship Id="rId4" Type="http://schemas.openxmlformats.org/officeDocument/2006/relationships/tags" Target="../tags/tag14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tags" Target="../tags/tag145.xml"/><Relationship Id="rId2" Type="http://schemas.openxmlformats.org/officeDocument/2006/relationships/tags" Target="../tags/tag144.xml"/><Relationship Id="rId1" Type="http://schemas.openxmlformats.org/officeDocument/2006/relationships/tags" Target="../tags/tag143.xml"/><Relationship Id="rId6" Type="http://schemas.openxmlformats.org/officeDocument/2006/relationships/slideMaster" Target="../slideMasters/slideMaster3.xml"/><Relationship Id="rId5" Type="http://schemas.openxmlformats.org/officeDocument/2006/relationships/tags" Target="../tags/tag147.xml"/><Relationship Id="rId4" Type="http://schemas.openxmlformats.org/officeDocument/2006/relationships/tags" Target="../tags/tag146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tags" Target="../tags/tag150.xml"/><Relationship Id="rId7" Type="http://schemas.openxmlformats.org/officeDocument/2006/relationships/slideMaster" Target="../slideMasters/slideMaster3.xml"/><Relationship Id="rId2" Type="http://schemas.openxmlformats.org/officeDocument/2006/relationships/tags" Target="../tags/tag149.xml"/><Relationship Id="rId1" Type="http://schemas.openxmlformats.org/officeDocument/2006/relationships/tags" Target="../tags/tag148.xml"/><Relationship Id="rId6" Type="http://schemas.openxmlformats.org/officeDocument/2006/relationships/tags" Target="../tags/tag153.xml"/><Relationship Id="rId5" Type="http://schemas.openxmlformats.org/officeDocument/2006/relationships/tags" Target="../tags/tag152.xml"/><Relationship Id="rId4" Type="http://schemas.openxmlformats.org/officeDocument/2006/relationships/tags" Target="../tags/tag151.xml"/></Relationships>
</file>

<file path=ppt/slideLayouts/_rels/slideLayout27.xml.rels><?xml version="1.0" encoding="UTF-8" standalone="yes"?>
<Relationships xmlns="http://schemas.openxmlformats.org/package/2006/relationships"><Relationship Id="rId8" Type="http://schemas.openxmlformats.org/officeDocument/2006/relationships/tags" Target="../tags/tag161.xml"/><Relationship Id="rId3" Type="http://schemas.openxmlformats.org/officeDocument/2006/relationships/tags" Target="../tags/tag156.xml"/><Relationship Id="rId7" Type="http://schemas.openxmlformats.org/officeDocument/2006/relationships/tags" Target="../tags/tag160.xml"/><Relationship Id="rId2" Type="http://schemas.openxmlformats.org/officeDocument/2006/relationships/tags" Target="../tags/tag155.xml"/><Relationship Id="rId1" Type="http://schemas.openxmlformats.org/officeDocument/2006/relationships/tags" Target="../tags/tag154.xml"/><Relationship Id="rId6" Type="http://schemas.openxmlformats.org/officeDocument/2006/relationships/tags" Target="../tags/tag159.xml"/><Relationship Id="rId5" Type="http://schemas.openxmlformats.org/officeDocument/2006/relationships/tags" Target="../tags/tag158.xml"/><Relationship Id="rId4" Type="http://schemas.openxmlformats.org/officeDocument/2006/relationships/tags" Target="../tags/tag157.xml"/><Relationship Id="rId9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tags" Target="../tags/tag164.xml"/><Relationship Id="rId2" Type="http://schemas.openxmlformats.org/officeDocument/2006/relationships/tags" Target="../tags/tag163.xml"/><Relationship Id="rId1" Type="http://schemas.openxmlformats.org/officeDocument/2006/relationships/tags" Target="../tags/tag162.xml"/><Relationship Id="rId5" Type="http://schemas.openxmlformats.org/officeDocument/2006/relationships/slideMaster" Target="../slideMasters/slideMaster3.xml"/><Relationship Id="rId4" Type="http://schemas.openxmlformats.org/officeDocument/2006/relationships/tags" Target="../tags/tag165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tags" Target="../tags/tag168.xml"/><Relationship Id="rId2" Type="http://schemas.openxmlformats.org/officeDocument/2006/relationships/tags" Target="../tags/tag167.xml"/><Relationship Id="rId1" Type="http://schemas.openxmlformats.org/officeDocument/2006/relationships/tags" Target="../tags/tag166.xml"/><Relationship Id="rId4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19.xml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21.xml"/><Relationship Id="rId4" Type="http://schemas.openxmlformats.org/officeDocument/2006/relationships/tags" Target="../tags/tag20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tags" Target="../tags/tag171.xml"/><Relationship Id="rId7" Type="http://schemas.openxmlformats.org/officeDocument/2006/relationships/slideMaster" Target="../slideMasters/slideMaster3.xml"/><Relationship Id="rId2" Type="http://schemas.openxmlformats.org/officeDocument/2006/relationships/tags" Target="../tags/tag170.xml"/><Relationship Id="rId1" Type="http://schemas.openxmlformats.org/officeDocument/2006/relationships/tags" Target="../tags/tag169.xml"/><Relationship Id="rId6" Type="http://schemas.openxmlformats.org/officeDocument/2006/relationships/tags" Target="../tags/tag174.xml"/><Relationship Id="rId5" Type="http://schemas.openxmlformats.org/officeDocument/2006/relationships/tags" Target="../tags/tag173.xml"/><Relationship Id="rId4" Type="http://schemas.openxmlformats.org/officeDocument/2006/relationships/tags" Target="../tags/tag17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tags" Target="../tags/tag177.xml"/><Relationship Id="rId7" Type="http://schemas.openxmlformats.org/officeDocument/2006/relationships/slideMaster" Target="../slideMasters/slideMaster3.xml"/><Relationship Id="rId2" Type="http://schemas.openxmlformats.org/officeDocument/2006/relationships/tags" Target="../tags/tag176.xml"/><Relationship Id="rId1" Type="http://schemas.openxmlformats.org/officeDocument/2006/relationships/tags" Target="../tags/tag175.xml"/><Relationship Id="rId6" Type="http://schemas.openxmlformats.org/officeDocument/2006/relationships/tags" Target="../tags/tag180.xml"/><Relationship Id="rId5" Type="http://schemas.openxmlformats.org/officeDocument/2006/relationships/tags" Target="../tags/tag179.xml"/><Relationship Id="rId4" Type="http://schemas.openxmlformats.org/officeDocument/2006/relationships/tags" Target="../tags/tag178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tags" Target="../tags/tag183.xml"/><Relationship Id="rId2" Type="http://schemas.openxmlformats.org/officeDocument/2006/relationships/tags" Target="../tags/tag182.xml"/><Relationship Id="rId1" Type="http://schemas.openxmlformats.org/officeDocument/2006/relationships/tags" Target="../tags/tag181.xml"/><Relationship Id="rId6" Type="http://schemas.openxmlformats.org/officeDocument/2006/relationships/slideMaster" Target="../slideMasters/slideMaster3.xml"/><Relationship Id="rId5" Type="http://schemas.openxmlformats.org/officeDocument/2006/relationships/tags" Target="../tags/tag185.xml"/><Relationship Id="rId4" Type="http://schemas.openxmlformats.org/officeDocument/2006/relationships/tags" Target="../tags/tag184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tags" Target="../tags/tag188.xml"/><Relationship Id="rId2" Type="http://schemas.openxmlformats.org/officeDocument/2006/relationships/tags" Target="../tags/tag187.xml"/><Relationship Id="rId1" Type="http://schemas.openxmlformats.org/officeDocument/2006/relationships/tags" Target="../tags/tag186.xml"/><Relationship Id="rId6" Type="http://schemas.openxmlformats.org/officeDocument/2006/relationships/slideMaster" Target="../slideMasters/slideMaster3.xml"/><Relationship Id="rId5" Type="http://schemas.openxmlformats.org/officeDocument/2006/relationships/tags" Target="../tags/tag190.xml"/><Relationship Id="rId4" Type="http://schemas.openxmlformats.org/officeDocument/2006/relationships/tags" Target="../tags/tag189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tags" Target="../tags/tag198.xml"/><Relationship Id="rId2" Type="http://schemas.openxmlformats.org/officeDocument/2006/relationships/tags" Target="../tags/tag197.xml"/><Relationship Id="rId1" Type="http://schemas.openxmlformats.org/officeDocument/2006/relationships/tags" Target="../tags/tag196.xml"/><Relationship Id="rId6" Type="http://schemas.openxmlformats.org/officeDocument/2006/relationships/slideMaster" Target="../slideMasters/slideMaster4.xml"/><Relationship Id="rId5" Type="http://schemas.openxmlformats.org/officeDocument/2006/relationships/tags" Target="../tags/tag200.xml"/><Relationship Id="rId4" Type="http://schemas.openxmlformats.org/officeDocument/2006/relationships/tags" Target="../tags/tag199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tags" Target="../tags/tag203.xml"/><Relationship Id="rId2" Type="http://schemas.openxmlformats.org/officeDocument/2006/relationships/tags" Target="../tags/tag202.xml"/><Relationship Id="rId1" Type="http://schemas.openxmlformats.org/officeDocument/2006/relationships/tags" Target="../tags/tag201.xml"/><Relationship Id="rId6" Type="http://schemas.openxmlformats.org/officeDocument/2006/relationships/slideMaster" Target="../slideMasters/slideMaster4.xml"/><Relationship Id="rId5" Type="http://schemas.openxmlformats.org/officeDocument/2006/relationships/tags" Target="../tags/tag205.xml"/><Relationship Id="rId4" Type="http://schemas.openxmlformats.org/officeDocument/2006/relationships/tags" Target="../tags/tag204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tags" Target="../tags/tag208.xml"/><Relationship Id="rId2" Type="http://schemas.openxmlformats.org/officeDocument/2006/relationships/tags" Target="../tags/tag207.xml"/><Relationship Id="rId1" Type="http://schemas.openxmlformats.org/officeDocument/2006/relationships/tags" Target="../tags/tag206.xml"/><Relationship Id="rId6" Type="http://schemas.openxmlformats.org/officeDocument/2006/relationships/slideMaster" Target="../slideMasters/slideMaster4.xml"/><Relationship Id="rId5" Type="http://schemas.openxmlformats.org/officeDocument/2006/relationships/tags" Target="../tags/tag210.xml"/><Relationship Id="rId4" Type="http://schemas.openxmlformats.org/officeDocument/2006/relationships/tags" Target="../tags/tag209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tags" Target="../tags/tag213.xml"/><Relationship Id="rId7" Type="http://schemas.openxmlformats.org/officeDocument/2006/relationships/slideMaster" Target="../slideMasters/slideMaster4.xml"/><Relationship Id="rId2" Type="http://schemas.openxmlformats.org/officeDocument/2006/relationships/tags" Target="../tags/tag212.xml"/><Relationship Id="rId1" Type="http://schemas.openxmlformats.org/officeDocument/2006/relationships/tags" Target="../tags/tag211.xml"/><Relationship Id="rId6" Type="http://schemas.openxmlformats.org/officeDocument/2006/relationships/tags" Target="../tags/tag216.xml"/><Relationship Id="rId5" Type="http://schemas.openxmlformats.org/officeDocument/2006/relationships/tags" Target="../tags/tag215.xml"/><Relationship Id="rId4" Type="http://schemas.openxmlformats.org/officeDocument/2006/relationships/tags" Target="../tags/tag214.xml"/></Relationships>
</file>

<file path=ppt/slideLayouts/_rels/slideLayout38.xml.rels><?xml version="1.0" encoding="UTF-8" standalone="yes"?>
<Relationships xmlns="http://schemas.openxmlformats.org/package/2006/relationships"><Relationship Id="rId8" Type="http://schemas.openxmlformats.org/officeDocument/2006/relationships/tags" Target="../tags/tag224.xml"/><Relationship Id="rId3" Type="http://schemas.openxmlformats.org/officeDocument/2006/relationships/tags" Target="../tags/tag219.xml"/><Relationship Id="rId7" Type="http://schemas.openxmlformats.org/officeDocument/2006/relationships/tags" Target="../tags/tag223.xml"/><Relationship Id="rId2" Type="http://schemas.openxmlformats.org/officeDocument/2006/relationships/tags" Target="../tags/tag218.xml"/><Relationship Id="rId1" Type="http://schemas.openxmlformats.org/officeDocument/2006/relationships/tags" Target="../tags/tag217.xml"/><Relationship Id="rId6" Type="http://schemas.openxmlformats.org/officeDocument/2006/relationships/tags" Target="../tags/tag222.xml"/><Relationship Id="rId5" Type="http://schemas.openxmlformats.org/officeDocument/2006/relationships/tags" Target="../tags/tag221.xml"/><Relationship Id="rId4" Type="http://schemas.openxmlformats.org/officeDocument/2006/relationships/tags" Target="../tags/tag220.xml"/><Relationship Id="rId9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tags" Target="../tags/tag227.xml"/><Relationship Id="rId2" Type="http://schemas.openxmlformats.org/officeDocument/2006/relationships/tags" Target="../tags/tag226.xml"/><Relationship Id="rId1" Type="http://schemas.openxmlformats.org/officeDocument/2006/relationships/tags" Target="../tags/tag225.xml"/><Relationship Id="rId5" Type="http://schemas.openxmlformats.org/officeDocument/2006/relationships/slideMaster" Target="../slideMasters/slideMaster4.xml"/><Relationship Id="rId4" Type="http://schemas.openxmlformats.org/officeDocument/2006/relationships/tags" Target="../tags/tag228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24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tags" Target="../tags/tag27.xml"/><Relationship Id="rId5" Type="http://schemas.openxmlformats.org/officeDocument/2006/relationships/tags" Target="../tags/tag26.xml"/><Relationship Id="rId4" Type="http://schemas.openxmlformats.org/officeDocument/2006/relationships/tags" Target="../tags/tag25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tags" Target="../tags/tag231.xml"/><Relationship Id="rId2" Type="http://schemas.openxmlformats.org/officeDocument/2006/relationships/tags" Target="../tags/tag230.xml"/><Relationship Id="rId1" Type="http://schemas.openxmlformats.org/officeDocument/2006/relationships/tags" Target="../tags/tag229.xml"/><Relationship Id="rId4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tags" Target="../tags/tag234.xml"/><Relationship Id="rId7" Type="http://schemas.openxmlformats.org/officeDocument/2006/relationships/slideMaster" Target="../slideMasters/slideMaster4.xml"/><Relationship Id="rId2" Type="http://schemas.openxmlformats.org/officeDocument/2006/relationships/tags" Target="../tags/tag233.xml"/><Relationship Id="rId1" Type="http://schemas.openxmlformats.org/officeDocument/2006/relationships/tags" Target="../tags/tag232.xml"/><Relationship Id="rId6" Type="http://schemas.openxmlformats.org/officeDocument/2006/relationships/tags" Target="../tags/tag237.xml"/><Relationship Id="rId5" Type="http://schemas.openxmlformats.org/officeDocument/2006/relationships/tags" Target="../tags/tag236.xml"/><Relationship Id="rId4" Type="http://schemas.openxmlformats.org/officeDocument/2006/relationships/tags" Target="../tags/tag235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tags" Target="../tags/tag240.xml"/><Relationship Id="rId7" Type="http://schemas.openxmlformats.org/officeDocument/2006/relationships/slideMaster" Target="../slideMasters/slideMaster4.xml"/><Relationship Id="rId2" Type="http://schemas.openxmlformats.org/officeDocument/2006/relationships/tags" Target="../tags/tag239.xml"/><Relationship Id="rId1" Type="http://schemas.openxmlformats.org/officeDocument/2006/relationships/tags" Target="../tags/tag238.xml"/><Relationship Id="rId6" Type="http://schemas.openxmlformats.org/officeDocument/2006/relationships/tags" Target="../tags/tag243.xml"/><Relationship Id="rId5" Type="http://schemas.openxmlformats.org/officeDocument/2006/relationships/tags" Target="../tags/tag242.xml"/><Relationship Id="rId4" Type="http://schemas.openxmlformats.org/officeDocument/2006/relationships/tags" Target="../tags/tag24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tags" Target="../tags/tag246.xml"/><Relationship Id="rId2" Type="http://schemas.openxmlformats.org/officeDocument/2006/relationships/tags" Target="../tags/tag245.xml"/><Relationship Id="rId1" Type="http://schemas.openxmlformats.org/officeDocument/2006/relationships/tags" Target="../tags/tag244.xml"/><Relationship Id="rId6" Type="http://schemas.openxmlformats.org/officeDocument/2006/relationships/slideMaster" Target="../slideMasters/slideMaster4.xml"/><Relationship Id="rId5" Type="http://schemas.openxmlformats.org/officeDocument/2006/relationships/tags" Target="../tags/tag248.xml"/><Relationship Id="rId4" Type="http://schemas.openxmlformats.org/officeDocument/2006/relationships/tags" Target="../tags/tag247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tags" Target="../tags/tag251.xml"/><Relationship Id="rId2" Type="http://schemas.openxmlformats.org/officeDocument/2006/relationships/tags" Target="../tags/tag250.xml"/><Relationship Id="rId1" Type="http://schemas.openxmlformats.org/officeDocument/2006/relationships/tags" Target="../tags/tag249.xml"/><Relationship Id="rId6" Type="http://schemas.openxmlformats.org/officeDocument/2006/relationships/slideMaster" Target="../slideMasters/slideMaster4.xml"/><Relationship Id="rId5" Type="http://schemas.openxmlformats.org/officeDocument/2006/relationships/tags" Target="../tags/tag253.xml"/><Relationship Id="rId4" Type="http://schemas.openxmlformats.org/officeDocument/2006/relationships/tags" Target="../tags/tag252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tags" Target="../tags/tag261.xml"/><Relationship Id="rId2" Type="http://schemas.openxmlformats.org/officeDocument/2006/relationships/tags" Target="../tags/tag260.xml"/><Relationship Id="rId1" Type="http://schemas.openxmlformats.org/officeDocument/2006/relationships/tags" Target="../tags/tag259.xml"/><Relationship Id="rId6" Type="http://schemas.openxmlformats.org/officeDocument/2006/relationships/slideMaster" Target="../slideMasters/slideMaster5.xml"/><Relationship Id="rId5" Type="http://schemas.openxmlformats.org/officeDocument/2006/relationships/tags" Target="../tags/tag263.xml"/><Relationship Id="rId4" Type="http://schemas.openxmlformats.org/officeDocument/2006/relationships/tags" Target="../tags/tag262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tags" Target="../tags/tag266.xml"/><Relationship Id="rId2" Type="http://schemas.openxmlformats.org/officeDocument/2006/relationships/tags" Target="../tags/tag265.xml"/><Relationship Id="rId1" Type="http://schemas.openxmlformats.org/officeDocument/2006/relationships/tags" Target="../tags/tag264.xml"/><Relationship Id="rId6" Type="http://schemas.openxmlformats.org/officeDocument/2006/relationships/slideMaster" Target="../slideMasters/slideMaster5.xml"/><Relationship Id="rId5" Type="http://schemas.openxmlformats.org/officeDocument/2006/relationships/tags" Target="../tags/tag268.xml"/><Relationship Id="rId4" Type="http://schemas.openxmlformats.org/officeDocument/2006/relationships/tags" Target="../tags/tag267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tags" Target="../tags/tag271.xml"/><Relationship Id="rId2" Type="http://schemas.openxmlformats.org/officeDocument/2006/relationships/tags" Target="../tags/tag270.xml"/><Relationship Id="rId1" Type="http://schemas.openxmlformats.org/officeDocument/2006/relationships/tags" Target="../tags/tag269.xml"/><Relationship Id="rId6" Type="http://schemas.openxmlformats.org/officeDocument/2006/relationships/slideMaster" Target="../slideMasters/slideMaster5.xml"/><Relationship Id="rId5" Type="http://schemas.openxmlformats.org/officeDocument/2006/relationships/tags" Target="../tags/tag273.xml"/><Relationship Id="rId4" Type="http://schemas.openxmlformats.org/officeDocument/2006/relationships/tags" Target="../tags/tag272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tags" Target="../tags/tag276.xml"/><Relationship Id="rId7" Type="http://schemas.openxmlformats.org/officeDocument/2006/relationships/slideMaster" Target="../slideMasters/slideMaster5.xml"/><Relationship Id="rId2" Type="http://schemas.openxmlformats.org/officeDocument/2006/relationships/tags" Target="../tags/tag275.xml"/><Relationship Id="rId1" Type="http://schemas.openxmlformats.org/officeDocument/2006/relationships/tags" Target="../tags/tag274.xml"/><Relationship Id="rId6" Type="http://schemas.openxmlformats.org/officeDocument/2006/relationships/tags" Target="../tags/tag279.xml"/><Relationship Id="rId5" Type="http://schemas.openxmlformats.org/officeDocument/2006/relationships/tags" Target="../tags/tag278.xml"/><Relationship Id="rId4" Type="http://schemas.openxmlformats.org/officeDocument/2006/relationships/tags" Target="../tags/tag277.xml"/></Relationships>
</file>

<file path=ppt/slideLayouts/_rels/slideLayout49.xml.rels><?xml version="1.0" encoding="UTF-8" standalone="yes"?>
<Relationships xmlns="http://schemas.openxmlformats.org/package/2006/relationships"><Relationship Id="rId8" Type="http://schemas.openxmlformats.org/officeDocument/2006/relationships/tags" Target="../tags/tag287.xml"/><Relationship Id="rId3" Type="http://schemas.openxmlformats.org/officeDocument/2006/relationships/tags" Target="../tags/tag282.xml"/><Relationship Id="rId7" Type="http://schemas.openxmlformats.org/officeDocument/2006/relationships/tags" Target="../tags/tag286.xml"/><Relationship Id="rId2" Type="http://schemas.openxmlformats.org/officeDocument/2006/relationships/tags" Target="../tags/tag281.xml"/><Relationship Id="rId1" Type="http://schemas.openxmlformats.org/officeDocument/2006/relationships/tags" Target="../tags/tag280.xml"/><Relationship Id="rId6" Type="http://schemas.openxmlformats.org/officeDocument/2006/relationships/tags" Target="../tags/tag285.xml"/><Relationship Id="rId5" Type="http://schemas.openxmlformats.org/officeDocument/2006/relationships/tags" Target="../tags/tag284.xml"/><Relationship Id="rId4" Type="http://schemas.openxmlformats.org/officeDocument/2006/relationships/tags" Target="../tags/tag283.xml"/><Relationship Id="rId9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tags" Target="../tags/tag35.xml"/><Relationship Id="rId3" Type="http://schemas.openxmlformats.org/officeDocument/2006/relationships/tags" Target="../tags/tag30.xml"/><Relationship Id="rId7" Type="http://schemas.openxmlformats.org/officeDocument/2006/relationships/tags" Target="../tags/tag34.xml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6" Type="http://schemas.openxmlformats.org/officeDocument/2006/relationships/tags" Target="../tags/tag33.xml"/><Relationship Id="rId5" Type="http://schemas.openxmlformats.org/officeDocument/2006/relationships/tags" Target="../tags/tag32.xml"/><Relationship Id="rId4" Type="http://schemas.openxmlformats.org/officeDocument/2006/relationships/tags" Target="../tags/tag31.xml"/><Relationship Id="rId9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tags" Target="../tags/tag290.xml"/><Relationship Id="rId2" Type="http://schemas.openxmlformats.org/officeDocument/2006/relationships/tags" Target="../tags/tag289.xml"/><Relationship Id="rId1" Type="http://schemas.openxmlformats.org/officeDocument/2006/relationships/tags" Target="../tags/tag288.xml"/><Relationship Id="rId5" Type="http://schemas.openxmlformats.org/officeDocument/2006/relationships/slideMaster" Target="../slideMasters/slideMaster5.xml"/><Relationship Id="rId4" Type="http://schemas.openxmlformats.org/officeDocument/2006/relationships/tags" Target="../tags/tag291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tags" Target="../tags/tag294.xml"/><Relationship Id="rId2" Type="http://schemas.openxmlformats.org/officeDocument/2006/relationships/tags" Target="../tags/tag293.xml"/><Relationship Id="rId1" Type="http://schemas.openxmlformats.org/officeDocument/2006/relationships/tags" Target="../tags/tag292.xml"/><Relationship Id="rId4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tags" Target="../tags/tag297.xml"/><Relationship Id="rId7" Type="http://schemas.openxmlformats.org/officeDocument/2006/relationships/slideMaster" Target="../slideMasters/slideMaster5.xml"/><Relationship Id="rId2" Type="http://schemas.openxmlformats.org/officeDocument/2006/relationships/tags" Target="../tags/tag296.xml"/><Relationship Id="rId1" Type="http://schemas.openxmlformats.org/officeDocument/2006/relationships/tags" Target="../tags/tag295.xml"/><Relationship Id="rId6" Type="http://schemas.openxmlformats.org/officeDocument/2006/relationships/tags" Target="../tags/tag300.xml"/><Relationship Id="rId5" Type="http://schemas.openxmlformats.org/officeDocument/2006/relationships/tags" Target="../tags/tag299.xml"/><Relationship Id="rId4" Type="http://schemas.openxmlformats.org/officeDocument/2006/relationships/tags" Target="../tags/tag298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tags" Target="../tags/tag303.xml"/><Relationship Id="rId7" Type="http://schemas.openxmlformats.org/officeDocument/2006/relationships/slideMaster" Target="../slideMasters/slideMaster5.xml"/><Relationship Id="rId2" Type="http://schemas.openxmlformats.org/officeDocument/2006/relationships/tags" Target="../tags/tag302.xml"/><Relationship Id="rId1" Type="http://schemas.openxmlformats.org/officeDocument/2006/relationships/tags" Target="../tags/tag301.xml"/><Relationship Id="rId6" Type="http://schemas.openxmlformats.org/officeDocument/2006/relationships/tags" Target="../tags/tag306.xml"/><Relationship Id="rId5" Type="http://schemas.openxmlformats.org/officeDocument/2006/relationships/tags" Target="../tags/tag305.xml"/><Relationship Id="rId4" Type="http://schemas.openxmlformats.org/officeDocument/2006/relationships/tags" Target="../tags/tag304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tags" Target="../tags/tag309.xml"/><Relationship Id="rId2" Type="http://schemas.openxmlformats.org/officeDocument/2006/relationships/tags" Target="../tags/tag308.xml"/><Relationship Id="rId1" Type="http://schemas.openxmlformats.org/officeDocument/2006/relationships/tags" Target="../tags/tag307.xml"/><Relationship Id="rId6" Type="http://schemas.openxmlformats.org/officeDocument/2006/relationships/slideMaster" Target="../slideMasters/slideMaster5.xml"/><Relationship Id="rId5" Type="http://schemas.openxmlformats.org/officeDocument/2006/relationships/tags" Target="../tags/tag311.xml"/><Relationship Id="rId4" Type="http://schemas.openxmlformats.org/officeDocument/2006/relationships/tags" Target="../tags/tag310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tags" Target="../tags/tag314.xml"/><Relationship Id="rId2" Type="http://schemas.openxmlformats.org/officeDocument/2006/relationships/tags" Target="../tags/tag313.xml"/><Relationship Id="rId1" Type="http://schemas.openxmlformats.org/officeDocument/2006/relationships/tags" Target="../tags/tag312.xml"/><Relationship Id="rId6" Type="http://schemas.openxmlformats.org/officeDocument/2006/relationships/slideMaster" Target="../slideMasters/slideMaster5.xml"/><Relationship Id="rId5" Type="http://schemas.openxmlformats.org/officeDocument/2006/relationships/tags" Target="../tags/tag316.xml"/><Relationship Id="rId4" Type="http://schemas.openxmlformats.org/officeDocument/2006/relationships/tags" Target="../tags/tag315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tags" Target="../tags/tag324.xml"/><Relationship Id="rId2" Type="http://schemas.openxmlformats.org/officeDocument/2006/relationships/tags" Target="../tags/tag323.xml"/><Relationship Id="rId1" Type="http://schemas.openxmlformats.org/officeDocument/2006/relationships/tags" Target="../tags/tag322.xml"/><Relationship Id="rId6" Type="http://schemas.openxmlformats.org/officeDocument/2006/relationships/slideMaster" Target="../slideMasters/slideMaster6.xml"/><Relationship Id="rId5" Type="http://schemas.openxmlformats.org/officeDocument/2006/relationships/tags" Target="../tags/tag326.xml"/><Relationship Id="rId4" Type="http://schemas.openxmlformats.org/officeDocument/2006/relationships/tags" Target="../tags/tag325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tags" Target="../tags/tag329.xml"/><Relationship Id="rId2" Type="http://schemas.openxmlformats.org/officeDocument/2006/relationships/tags" Target="../tags/tag328.xml"/><Relationship Id="rId1" Type="http://schemas.openxmlformats.org/officeDocument/2006/relationships/tags" Target="../tags/tag327.xml"/><Relationship Id="rId6" Type="http://schemas.openxmlformats.org/officeDocument/2006/relationships/slideMaster" Target="../slideMasters/slideMaster6.xml"/><Relationship Id="rId5" Type="http://schemas.openxmlformats.org/officeDocument/2006/relationships/tags" Target="../tags/tag331.xml"/><Relationship Id="rId4" Type="http://schemas.openxmlformats.org/officeDocument/2006/relationships/tags" Target="../tags/tag330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tags" Target="../tags/tag334.xml"/><Relationship Id="rId2" Type="http://schemas.openxmlformats.org/officeDocument/2006/relationships/tags" Target="../tags/tag333.xml"/><Relationship Id="rId1" Type="http://schemas.openxmlformats.org/officeDocument/2006/relationships/tags" Target="../tags/tag332.xml"/><Relationship Id="rId6" Type="http://schemas.openxmlformats.org/officeDocument/2006/relationships/slideMaster" Target="../slideMasters/slideMaster6.xml"/><Relationship Id="rId5" Type="http://schemas.openxmlformats.org/officeDocument/2006/relationships/tags" Target="../tags/tag336.xml"/><Relationship Id="rId4" Type="http://schemas.openxmlformats.org/officeDocument/2006/relationships/tags" Target="../tags/tag335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tags" Target="../tags/tag339.xml"/><Relationship Id="rId7" Type="http://schemas.openxmlformats.org/officeDocument/2006/relationships/slideMaster" Target="../slideMasters/slideMaster6.xml"/><Relationship Id="rId2" Type="http://schemas.openxmlformats.org/officeDocument/2006/relationships/tags" Target="../tags/tag338.xml"/><Relationship Id="rId1" Type="http://schemas.openxmlformats.org/officeDocument/2006/relationships/tags" Target="../tags/tag337.xml"/><Relationship Id="rId6" Type="http://schemas.openxmlformats.org/officeDocument/2006/relationships/tags" Target="../tags/tag342.xml"/><Relationship Id="rId5" Type="http://schemas.openxmlformats.org/officeDocument/2006/relationships/tags" Target="../tags/tag341.xml"/><Relationship Id="rId4" Type="http://schemas.openxmlformats.org/officeDocument/2006/relationships/tags" Target="../tags/tag340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39.xml"/></Relationships>
</file>

<file path=ppt/slideLayouts/_rels/slideLayout60.xml.rels><?xml version="1.0" encoding="UTF-8" standalone="yes"?>
<Relationships xmlns="http://schemas.openxmlformats.org/package/2006/relationships"><Relationship Id="rId8" Type="http://schemas.openxmlformats.org/officeDocument/2006/relationships/tags" Target="../tags/tag350.xml"/><Relationship Id="rId3" Type="http://schemas.openxmlformats.org/officeDocument/2006/relationships/tags" Target="../tags/tag345.xml"/><Relationship Id="rId7" Type="http://schemas.openxmlformats.org/officeDocument/2006/relationships/tags" Target="../tags/tag349.xml"/><Relationship Id="rId2" Type="http://schemas.openxmlformats.org/officeDocument/2006/relationships/tags" Target="../tags/tag344.xml"/><Relationship Id="rId1" Type="http://schemas.openxmlformats.org/officeDocument/2006/relationships/tags" Target="../tags/tag343.xml"/><Relationship Id="rId6" Type="http://schemas.openxmlformats.org/officeDocument/2006/relationships/tags" Target="../tags/tag348.xml"/><Relationship Id="rId5" Type="http://schemas.openxmlformats.org/officeDocument/2006/relationships/tags" Target="../tags/tag347.xml"/><Relationship Id="rId4" Type="http://schemas.openxmlformats.org/officeDocument/2006/relationships/tags" Target="../tags/tag346.xml"/><Relationship Id="rId9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tags" Target="../tags/tag353.xml"/><Relationship Id="rId2" Type="http://schemas.openxmlformats.org/officeDocument/2006/relationships/tags" Target="../tags/tag352.xml"/><Relationship Id="rId1" Type="http://schemas.openxmlformats.org/officeDocument/2006/relationships/tags" Target="../tags/tag351.xml"/><Relationship Id="rId5" Type="http://schemas.openxmlformats.org/officeDocument/2006/relationships/slideMaster" Target="../slideMasters/slideMaster6.xml"/><Relationship Id="rId4" Type="http://schemas.openxmlformats.org/officeDocument/2006/relationships/tags" Target="../tags/tag354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tags" Target="../tags/tag357.xml"/><Relationship Id="rId2" Type="http://schemas.openxmlformats.org/officeDocument/2006/relationships/tags" Target="../tags/tag356.xml"/><Relationship Id="rId1" Type="http://schemas.openxmlformats.org/officeDocument/2006/relationships/tags" Target="../tags/tag355.xml"/><Relationship Id="rId4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tags" Target="../tags/tag360.xml"/><Relationship Id="rId7" Type="http://schemas.openxmlformats.org/officeDocument/2006/relationships/slideMaster" Target="../slideMasters/slideMaster6.xml"/><Relationship Id="rId2" Type="http://schemas.openxmlformats.org/officeDocument/2006/relationships/tags" Target="../tags/tag359.xml"/><Relationship Id="rId1" Type="http://schemas.openxmlformats.org/officeDocument/2006/relationships/tags" Target="../tags/tag358.xml"/><Relationship Id="rId6" Type="http://schemas.openxmlformats.org/officeDocument/2006/relationships/tags" Target="../tags/tag363.xml"/><Relationship Id="rId5" Type="http://schemas.openxmlformats.org/officeDocument/2006/relationships/tags" Target="../tags/tag362.xml"/><Relationship Id="rId4" Type="http://schemas.openxmlformats.org/officeDocument/2006/relationships/tags" Target="../tags/tag361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tags" Target="../tags/tag366.xml"/><Relationship Id="rId7" Type="http://schemas.openxmlformats.org/officeDocument/2006/relationships/slideMaster" Target="../slideMasters/slideMaster6.xml"/><Relationship Id="rId2" Type="http://schemas.openxmlformats.org/officeDocument/2006/relationships/tags" Target="../tags/tag365.xml"/><Relationship Id="rId1" Type="http://schemas.openxmlformats.org/officeDocument/2006/relationships/tags" Target="../tags/tag364.xml"/><Relationship Id="rId6" Type="http://schemas.openxmlformats.org/officeDocument/2006/relationships/tags" Target="../tags/tag369.xml"/><Relationship Id="rId5" Type="http://schemas.openxmlformats.org/officeDocument/2006/relationships/tags" Target="../tags/tag368.xml"/><Relationship Id="rId4" Type="http://schemas.openxmlformats.org/officeDocument/2006/relationships/tags" Target="../tags/tag367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tags" Target="../tags/tag372.xml"/><Relationship Id="rId2" Type="http://schemas.openxmlformats.org/officeDocument/2006/relationships/tags" Target="../tags/tag371.xml"/><Relationship Id="rId1" Type="http://schemas.openxmlformats.org/officeDocument/2006/relationships/tags" Target="../tags/tag370.xml"/><Relationship Id="rId6" Type="http://schemas.openxmlformats.org/officeDocument/2006/relationships/slideMaster" Target="../slideMasters/slideMaster6.xml"/><Relationship Id="rId5" Type="http://schemas.openxmlformats.org/officeDocument/2006/relationships/tags" Target="../tags/tag374.xml"/><Relationship Id="rId4" Type="http://schemas.openxmlformats.org/officeDocument/2006/relationships/tags" Target="../tags/tag373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tags" Target="../tags/tag377.xml"/><Relationship Id="rId2" Type="http://schemas.openxmlformats.org/officeDocument/2006/relationships/tags" Target="../tags/tag376.xml"/><Relationship Id="rId1" Type="http://schemas.openxmlformats.org/officeDocument/2006/relationships/tags" Target="../tags/tag375.xml"/><Relationship Id="rId6" Type="http://schemas.openxmlformats.org/officeDocument/2006/relationships/slideMaster" Target="../slideMasters/slideMaster6.xml"/><Relationship Id="rId5" Type="http://schemas.openxmlformats.org/officeDocument/2006/relationships/tags" Target="../tags/tag379.xml"/><Relationship Id="rId4" Type="http://schemas.openxmlformats.org/officeDocument/2006/relationships/tags" Target="../tags/tag378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tags" Target="../tags/tag387.xml"/><Relationship Id="rId2" Type="http://schemas.openxmlformats.org/officeDocument/2006/relationships/tags" Target="../tags/tag386.xml"/><Relationship Id="rId1" Type="http://schemas.openxmlformats.org/officeDocument/2006/relationships/tags" Target="../tags/tag385.xml"/><Relationship Id="rId6" Type="http://schemas.openxmlformats.org/officeDocument/2006/relationships/slideMaster" Target="../slideMasters/slideMaster7.xml"/><Relationship Id="rId5" Type="http://schemas.openxmlformats.org/officeDocument/2006/relationships/tags" Target="../tags/tag389.xml"/><Relationship Id="rId4" Type="http://schemas.openxmlformats.org/officeDocument/2006/relationships/tags" Target="../tags/tag388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tags" Target="../tags/tag392.xml"/><Relationship Id="rId2" Type="http://schemas.openxmlformats.org/officeDocument/2006/relationships/tags" Target="../tags/tag391.xml"/><Relationship Id="rId1" Type="http://schemas.openxmlformats.org/officeDocument/2006/relationships/tags" Target="../tags/tag390.xml"/><Relationship Id="rId6" Type="http://schemas.openxmlformats.org/officeDocument/2006/relationships/slideMaster" Target="../slideMasters/slideMaster7.xml"/><Relationship Id="rId5" Type="http://schemas.openxmlformats.org/officeDocument/2006/relationships/tags" Target="../tags/tag394.xml"/><Relationship Id="rId4" Type="http://schemas.openxmlformats.org/officeDocument/2006/relationships/tags" Target="../tags/tag393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tags" Target="../tags/tag397.xml"/><Relationship Id="rId2" Type="http://schemas.openxmlformats.org/officeDocument/2006/relationships/tags" Target="../tags/tag396.xml"/><Relationship Id="rId1" Type="http://schemas.openxmlformats.org/officeDocument/2006/relationships/tags" Target="../tags/tag395.xml"/><Relationship Id="rId6" Type="http://schemas.openxmlformats.org/officeDocument/2006/relationships/slideMaster" Target="../slideMasters/slideMaster7.xml"/><Relationship Id="rId5" Type="http://schemas.openxmlformats.org/officeDocument/2006/relationships/tags" Target="../tags/tag399.xml"/><Relationship Id="rId4" Type="http://schemas.openxmlformats.org/officeDocument/2006/relationships/tags" Target="../tags/tag398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42.xml"/><Relationship Id="rId2" Type="http://schemas.openxmlformats.org/officeDocument/2006/relationships/tags" Target="../tags/tag41.xml"/><Relationship Id="rId1" Type="http://schemas.openxmlformats.org/officeDocument/2006/relationships/tags" Target="../tags/tag40.xml"/><Relationship Id="rId4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tags" Target="../tags/tag402.xml"/><Relationship Id="rId7" Type="http://schemas.openxmlformats.org/officeDocument/2006/relationships/slideMaster" Target="../slideMasters/slideMaster7.xml"/><Relationship Id="rId2" Type="http://schemas.openxmlformats.org/officeDocument/2006/relationships/tags" Target="../tags/tag401.xml"/><Relationship Id="rId1" Type="http://schemas.openxmlformats.org/officeDocument/2006/relationships/tags" Target="../tags/tag400.xml"/><Relationship Id="rId6" Type="http://schemas.openxmlformats.org/officeDocument/2006/relationships/tags" Target="../tags/tag405.xml"/><Relationship Id="rId5" Type="http://schemas.openxmlformats.org/officeDocument/2006/relationships/tags" Target="../tags/tag404.xml"/><Relationship Id="rId4" Type="http://schemas.openxmlformats.org/officeDocument/2006/relationships/tags" Target="../tags/tag403.xml"/></Relationships>
</file>

<file path=ppt/slideLayouts/_rels/slideLayout71.xml.rels><?xml version="1.0" encoding="UTF-8" standalone="yes"?>
<Relationships xmlns="http://schemas.openxmlformats.org/package/2006/relationships"><Relationship Id="rId8" Type="http://schemas.openxmlformats.org/officeDocument/2006/relationships/tags" Target="../tags/tag413.xml"/><Relationship Id="rId3" Type="http://schemas.openxmlformats.org/officeDocument/2006/relationships/tags" Target="../tags/tag408.xml"/><Relationship Id="rId7" Type="http://schemas.openxmlformats.org/officeDocument/2006/relationships/tags" Target="../tags/tag412.xml"/><Relationship Id="rId2" Type="http://schemas.openxmlformats.org/officeDocument/2006/relationships/tags" Target="../tags/tag407.xml"/><Relationship Id="rId1" Type="http://schemas.openxmlformats.org/officeDocument/2006/relationships/tags" Target="../tags/tag406.xml"/><Relationship Id="rId6" Type="http://schemas.openxmlformats.org/officeDocument/2006/relationships/tags" Target="../tags/tag411.xml"/><Relationship Id="rId5" Type="http://schemas.openxmlformats.org/officeDocument/2006/relationships/tags" Target="../tags/tag410.xml"/><Relationship Id="rId4" Type="http://schemas.openxmlformats.org/officeDocument/2006/relationships/tags" Target="../tags/tag409.xml"/><Relationship Id="rId9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tags" Target="../tags/tag416.xml"/><Relationship Id="rId2" Type="http://schemas.openxmlformats.org/officeDocument/2006/relationships/tags" Target="../tags/tag415.xml"/><Relationship Id="rId1" Type="http://schemas.openxmlformats.org/officeDocument/2006/relationships/tags" Target="../tags/tag414.xml"/><Relationship Id="rId5" Type="http://schemas.openxmlformats.org/officeDocument/2006/relationships/slideMaster" Target="../slideMasters/slideMaster7.xml"/><Relationship Id="rId4" Type="http://schemas.openxmlformats.org/officeDocument/2006/relationships/tags" Target="../tags/tag417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tags" Target="../tags/tag420.xml"/><Relationship Id="rId2" Type="http://schemas.openxmlformats.org/officeDocument/2006/relationships/tags" Target="../tags/tag419.xml"/><Relationship Id="rId1" Type="http://schemas.openxmlformats.org/officeDocument/2006/relationships/tags" Target="../tags/tag418.xml"/><Relationship Id="rId4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tags" Target="../tags/tag423.xml"/><Relationship Id="rId7" Type="http://schemas.openxmlformats.org/officeDocument/2006/relationships/slideMaster" Target="../slideMasters/slideMaster7.xml"/><Relationship Id="rId2" Type="http://schemas.openxmlformats.org/officeDocument/2006/relationships/tags" Target="../tags/tag422.xml"/><Relationship Id="rId1" Type="http://schemas.openxmlformats.org/officeDocument/2006/relationships/tags" Target="../tags/tag421.xml"/><Relationship Id="rId6" Type="http://schemas.openxmlformats.org/officeDocument/2006/relationships/tags" Target="../tags/tag426.xml"/><Relationship Id="rId5" Type="http://schemas.openxmlformats.org/officeDocument/2006/relationships/tags" Target="../tags/tag425.xml"/><Relationship Id="rId4" Type="http://schemas.openxmlformats.org/officeDocument/2006/relationships/tags" Target="../tags/tag424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tags" Target="../tags/tag429.xml"/><Relationship Id="rId7" Type="http://schemas.openxmlformats.org/officeDocument/2006/relationships/slideMaster" Target="../slideMasters/slideMaster7.xml"/><Relationship Id="rId2" Type="http://schemas.openxmlformats.org/officeDocument/2006/relationships/tags" Target="../tags/tag428.xml"/><Relationship Id="rId1" Type="http://schemas.openxmlformats.org/officeDocument/2006/relationships/tags" Target="../tags/tag427.xml"/><Relationship Id="rId6" Type="http://schemas.openxmlformats.org/officeDocument/2006/relationships/tags" Target="../tags/tag432.xml"/><Relationship Id="rId5" Type="http://schemas.openxmlformats.org/officeDocument/2006/relationships/tags" Target="../tags/tag431.xml"/><Relationship Id="rId4" Type="http://schemas.openxmlformats.org/officeDocument/2006/relationships/tags" Target="../tags/tag430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tags" Target="../tags/tag435.xml"/><Relationship Id="rId2" Type="http://schemas.openxmlformats.org/officeDocument/2006/relationships/tags" Target="../tags/tag434.xml"/><Relationship Id="rId1" Type="http://schemas.openxmlformats.org/officeDocument/2006/relationships/tags" Target="../tags/tag433.xml"/><Relationship Id="rId6" Type="http://schemas.openxmlformats.org/officeDocument/2006/relationships/slideMaster" Target="../slideMasters/slideMaster7.xml"/><Relationship Id="rId5" Type="http://schemas.openxmlformats.org/officeDocument/2006/relationships/tags" Target="../tags/tag437.xml"/><Relationship Id="rId4" Type="http://schemas.openxmlformats.org/officeDocument/2006/relationships/tags" Target="../tags/tag436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tags" Target="../tags/tag440.xml"/><Relationship Id="rId2" Type="http://schemas.openxmlformats.org/officeDocument/2006/relationships/tags" Target="../tags/tag439.xml"/><Relationship Id="rId1" Type="http://schemas.openxmlformats.org/officeDocument/2006/relationships/tags" Target="../tags/tag438.xml"/><Relationship Id="rId6" Type="http://schemas.openxmlformats.org/officeDocument/2006/relationships/slideMaster" Target="../slideMasters/slideMaster7.xml"/><Relationship Id="rId5" Type="http://schemas.openxmlformats.org/officeDocument/2006/relationships/tags" Target="../tags/tag442.xml"/><Relationship Id="rId4" Type="http://schemas.openxmlformats.org/officeDocument/2006/relationships/tags" Target="../tags/tag441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tags" Target="../tags/tag450.xml"/><Relationship Id="rId2" Type="http://schemas.openxmlformats.org/officeDocument/2006/relationships/tags" Target="../tags/tag449.xml"/><Relationship Id="rId1" Type="http://schemas.openxmlformats.org/officeDocument/2006/relationships/tags" Target="../tags/tag448.xml"/><Relationship Id="rId6" Type="http://schemas.openxmlformats.org/officeDocument/2006/relationships/slideMaster" Target="../slideMasters/slideMaster8.xml"/><Relationship Id="rId5" Type="http://schemas.openxmlformats.org/officeDocument/2006/relationships/tags" Target="../tags/tag452.xml"/><Relationship Id="rId4" Type="http://schemas.openxmlformats.org/officeDocument/2006/relationships/tags" Target="../tags/tag451.xml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tags" Target="../tags/tag455.xml"/><Relationship Id="rId2" Type="http://schemas.openxmlformats.org/officeDocument/2006/relationships/tags" Target="../tags/tag454.xml"/><Relationship Id="rId1" Type="http://schemas.openxmlformats.org/officeDocument/2006/relationships/tags" Target="../tags/tag453.xml"/><Relationship Id="rId6" Type="http://schemas.openxmlformats.org/officeDocument/2006/relationships/slideMaster" Target="../slideMasters/slideMaster8.xml"/><Relationship Id="rId5" Type="http://schemas.openxmlformats.org/officeDocument/2006/relationships/tags" Target="../tags/tag457.xml"/><Relationship Id="rId4" Type="http://schemas.openxmlformats.org/officeDocument/2006/relationships/tags" Target="../tags/tag456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45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44.xml"/><Relationship Id="rId1" Type="http://schemas.openxmlformats.org/officeDocument/2006/relationships/tags" Target="../tags/tag43.xml"/><Relationship Id="rId6" Type="http://schemas.openxmlformats.org/officeDocument/2006/relationships/tags" Target="../tags/tag48.xml"/><Relationship Id="rId5" Type="http://schemas.openxmlformats.org/officeDocument/2006/relationships/tags" Target="../tags/tag47.xml"/><Relationship Id="rId4" Type="http://schemas.openxmlformats.org/officeDocument/2006/relationships/tags" Target="../tags/tag46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tags" Target="../tags/tag460.xml"/><Relationship Id="rId2" Type="http://schemas.openxmlformats.org/officeDocument/2006/relationships/tags" Target="../tags/tag459.xml"/><Relationship Id="rId1" Type="http://schemas.openxmlformats.org/officeDocument/2006/relationships/tags" Target="../tags/tag458.xml"/><Relationship Id="rId6" Type="http://schemas.openxmlformats.org/officeDocument/2006/relationships/slideMaster" Target="../slideMasters/slideMaster8.xml"/><Relationship Id="rId5" Type="http://schemas.openxmlformats.org/officeDocument/2006/relationships/tags" Target="../tags/tag462.xml"/><Relationship Id="rId4" Type="http://schemas.openxmlformats.org/officeDocument/2006/relationships/tags" Target="../tags/tag461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tags" Target="../tags/tag465.xml"/><Relationship Id="rId7" Type="http://schemas.openxmlformats.org/officeDocument/2006/relationships/slideMaster" Target="../slideMasters/slideMaster8.xml"/><Relationship Id="rId2" Type="http://schemas.openxmlformats.org/officeDocument/2006/relationships/tags" Target="../tags/tag464.xml"/><Relationship Id="rId1" Type="http://schemas.openxmlformats.org/officeDocument/2006/relationships/tags" Target="../tags/tag463.xml"/><Relationship Id="rId6" Type="http://schemas.openxmlformats.org/officeDocument/2006/relationships/tags" Target="../tags/tag468.xml"/><Relationship Id="rId5" Type="http://schemas.openxmlformats.org/officeDocument/2006/relationships/tags" Target="../tags/tag467.xml"/><Relationship Id="rId4" Type="http://schemas.openxmlformats.org/officeDocument/2006/relationships/tags" Target="../tags/tag466.xml"/></Relationships>
</file>

<file path=ppt/slideLayouts/_rels/slideLayout82.xml.rels><?xml version="1.0" encoding="UTF-8" standalone="yes"?>
<Relationships xmlns="http://schemas.openxmlformats.org/package/2006/relationships"><Relationship Id="rId8" Type="http://schemas.openxmlformats.org/officeDocument/2006/relationships/tags" Target="../tags/tag476.xml"/><Relationship Id="rId3" Type="http://schemas.openxmlformats.org/officeDocument/2006/relationships/tags" Target="../tags/tag471.xml"/><Relationship Id="rId7" Type="http://schemas.openxmlformats.org/officeDocument/2006/relationships/tags" Target="../tags/tag475.xml"/><Relationship Id="rId2" Type="http://schemas.openxmlformats.org/officeDocument/2006/relationships/tags" Target="../tags/tag470.xml"/><Relationship Id="rId1" Type="http://schemas.openxmlformats.org/officeDocument/2006/relationships/tags" Target="../tags/tag469.xml"/><Relationship Id="rId6" Type="http://schemas.openxmlformats.org/officeDocument/2006/relationships/tags" Target="../tags/tag474.xml"/><Relationship Id="rId5" Type="http://schemas.openxmlformats.org/officeDocument/2006/relationships/tags" Target="../tags/tag473.xml"/><Relationship Id="rId4" Type="http://schemas.openxmlformats.org/officeDocument/2006/relationships/tags" Target="../tags/tag472.xml"/><Relationship Id="rId9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tags" Target="../tags/tag479.xml"/><Relationship Id="rId2" Type="http://schemas.openxmlformats.org/officeDocument/2006/relationships/tags" Target="../tags/tag478.xml"/><Relationship Id="rId1" Type="http://schemas.openxmlformats.org/officeDocument/2006/relationships/tags" Target="../tags/tag477.xml"/><Relationship Id="rId5" Type="http://schemas.openxmlformats.org/officeDocument/2006/relationships/slideMaster" Target="../slideMasters/slideMaster8.xml"/><Relationship Id="rId4" Type="http://schemas.openxmlformats.org/officeDocument/2006/relationships/tags" Target="../tags/tag480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tags" Target="../tags/tag483.xml"/><Relationship Id="rId2" Type="http://schemas.openxmlformats.org/officeDocument/2006/relationships/tags" Target="../tags/tag482.xml"/><Relationship Id="rId1" Type="http://schemas.openxmlformats.org/officeDocument/2006/relationships/tags" Target="../tags/tag481.xml"/><Relationship Id="rId4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tags" Target="../tags/tag486.xml"/><Relationship Id="rId7" Type="http://schemas.openxmlformats.org/officeDocument/2006/relationships/slideMaster" Target="../slideMasters/slideMaster8.xml"/><Relationship Id="rId2" Type="http://schemas.openxmlformats.org/officeDocument/2006/relationships/tags" Target="../tags/tag485.xml"/><Relationship Id="rId1" Type="http://schemas.openxmlformats.org/officeDocument/2006/relationships/tags" Target="../tags/tag484.xml"/><Relationship Id="rId6" Type="http://schemas.openxmlformats.org/officeDocument/2006/relationships/tags" Target="../tags/tag489.xml"/><Relationship Id="rId5" Type="http://schemas.openxmlformats.org/officeDocument/2006/relationships/tags" Target="../tags/tag488.xml"/><Relationship Id="rId4" Type="http://schemas.openxmlformats.org/officeDocument/2006/relationships/tags" Target="../tags/tag487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tags" Target="../tags/tag492.xml"/><Relationship Id="rId7" Type="http://schemas.openxmlformats.org/officeDocument/2006/relationships/slideMaster" Target="../slideMasters/slideMaster8.xml"/><Relationship Id="rId2" Type="http://schemas.openxmlformats.org/officeDocument/2006/relationships/tags" Target="../tags/tag491.xml"/><Relationship Id="rId1" Type="http://schemas.openxmlformats.org/officeDocument/2006/relationships/tags" Target="../tags/tag490.xml"/><Relationship Id="rId6" Type="http://schemas.openxmlformats.org/officeDocument/2006/relationships/tags" Target="../tags/tag495.xml"/><Relationship Id="rId5" Type="http://schemas.openxmlformats.org/officeDocument/2006/relationships/tags" Target="../tags/tag494.xml"/><Relationship Id="rId4" Type="http://schemas.openxmlformats.org/officeDocument/2006/relationships/tags" Target="../tags/tag493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tags" Target="../tags/tag498.xml"/><Relationship Id="rId2" Type="http://schemas.openxmlformats.org/officeDocument/2006/relationships/tags" Target="../tags/tag497.xml"/><Relationship Id="rId1" Type="http://schemas.openxmlformats.org/officeDocument/2006/relationships/tags" Target="../tags/tag496.xml"/><Relationship Id="rId6" Type="http://schemas.openxmlformats.org/officeDocument/2006/relationships/slideMaster" Target="../slideMasters/slideMaster8.xml"/><Relationship Id="rId5" Type="http://schemas.openxmlformats.org/officeDocument/2006/relationships/tags" Target="../tags/tag500.xml"/><Relationship Id="rId4" Type="http://schemas.openxmlformats.org/officeDocument/2006/relationships/tags" Target="../tags/tag499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tags" Target="../tags/tag503.xml"/><Relationship Id="rId2" Type="http://schemas.openxmlformats.org/officeDocument/2006/relationships/tags" Target="../tags/tag502.xml"/><Relationship Id="rId1" Type="http://schemas.openxmlformats.org/officeDocument/2006/relationships/tags" Target="../tags/tag501.xml"/><Relationship Id="rId6" Type="http://schemas.openxmlformats.org/officeDocument/2006/relationships/slideMaster" Target="../slideMasters/slideMaster8.xml"/><Relationship Id="rId5" Type="http://schemas.openxmlformats.org/officeDocument/2006/relationships/tags" Target="../tags/tag505.xml"/><Relationship Id="rId4" Type="http://schemas.openxmlformats.org/officeDocument/2006/relationships/tags" Target="../tags/tag504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51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50.xml"/><Relationship Id="rId1" Type="http://schemas.openxmlformats.org/officeDocument/2006/relationships/tags" Target="../tags/tag49.xml"/><Relationship Id="rId6" Type="http://schemas.openxmlformats.org/officeDocument/2006/relationships/tags" Target="../tags/tag54.xml"/><Relationship Id="rId5" Type="http://schemas.openxmlformats.org/officeDocument/2006/relationships/tags" Target="../tags/tag53.xml"/><Relationship Id="rId4" Type="http://schemas.openxmlformats.org/officeDocument/2006/relationships/tags" Target="../tags/tag5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/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3"/>
            </p:custDataLst>
          </p:nvPr>
        </p:nvSpPr>
        <p:spPr/>
        <p:txBody>
          <a:bodyPr/>
          <a:lstStyle/>
          <a:p>
            <a:fld id="{D1E841ED-CC3C-4D6A-B7A0-764ED8117208}" type="datetimeFigureOut">
              <a:rPr lang="en-US" smtClean="0"/>
              <a:t>9/3/2023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5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/>
        <p:txBody>
          <a:bodyPr vert="eaVert"/>
          <a:lstStyle/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3"/>
            </p:custDataLst>
          </p:nvPr>
        </p:nvSpPr>
        <p:spPr/>
        <p:txBody>
          <a:bodyPr/>
          <a:lstStyle/>
          <a:p>
            <a:fld id="{71424DE5-EFAA-4118-A50D-08D8DBA40F8A}" type="datetimeFigureOut">
              <a:rPr lang="en-US" smtClean="0"/>
              <a:t>9/3/2023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5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  <p:custDataLst>
              <p:tags r:id="rId1"/>
            </p:custDataLst>
          </p:nvPr>
        </p:nvSpPr>
        <p:spPr/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/>
        <p:txBody>
          <a:bodyPr vert="eaVert"/>
          <a:lstStyle/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3"/>
            </p:custDataLst>
          </p:nvPr>
        </p:nvSpPr>
        <p:spPr/>
        <p:txBody>
          <a:bodyPr/>
          <a:lstStyle/>
          <a:p>
            <a:fld id="{B91D673B-1D60-4C4B-8D75-87A6D5F80260}" type="datetimeFigureOut">
              <a:rPr lang="en-US" smtClean="0"/>
              <a:t>9/3/2023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5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/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3"/>
            </p:custDataLst>
          </p:nvPr>
        </p:nvSpPr>
        <p:spPr/>
        <p:txBody>
          <a:bodyPr/>
          <a:lstStyle/>
          <a:p>
            <a:fld id="{CC8D5009-60FA-4CAA-B818-06EAE1AB49D3}" type="datetimeFigureOut">
              <a:rPr lang="en-US" smtClean="0"/>
              <a:t>9/3/2023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5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3"/>
            </p:custDataLst>
          </p:nvPr>
        </p:nvSpPr>
        <p:spPr/>
        <p:txBody>
          <a:bodyPr/>
          <a:lstStyle/>
          <a:p>
            <a:fld id="{F89D118E-10D8-46C3-B758-A9DF3C9E6A01}" type="datetimeFigureOut">
              <a:rPr lang="en-US" smtClean="0"/>
              <a:t>9/3/2023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5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3"/>
            </p:custDataLst>
          </p:nvPr>
        </p:nvSpPr>
        <p:spPr/>
        <p:txBody>
          <a:bodyPr/>
          <a:lstStyle/>
          <a:p>
            <a:fld id="{9BBD6CE1-43A3-4D00-8D3A-E32C1E8936D4}" type="datetimeFigureOut">
              <a:rPr lang="en-US" smtClean="0"/>
              <a:t>9/3/2023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5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/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/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3"/>
            <p:custDataLst>
              <p:tags r:id="rId4"/>
            </p:custDataLst>
          </p:nvPr>
        </p:nvSpPr>
        <p:spPr/>
        <p:txBody>
          <a:bodyPr/>
          <a:lstStyle/>
          <a:p>
            <a:fld id="{0D436414-0780-4352-90EC-1D08657F4417}" type="datetimeFigureOut">
              <a:rPr lang="en-US" smtClean="0"/>
              <a:t>9/3/2023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  <p:custDataLst>
              <p:tags r:id="rId5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  <p:custDataLst>
              <p:tags r:id="rId6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  <p:custDataLst>
              <p:tags r:id="rId4"/>
            </p:custDataLst>
          </p:nvPr>
        </p:nvSpPr>
        <p:spPr/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5"/>
            <p:custDataLst>
              <p:tags r:id="rId6"/>
            </p:custDataLst>
          </p:nvPr>
        </p:nvSpPr>
        <p:spPr/>
        <p:txBody>
          <a:bodyPr/>
          <a:lstStyle/>
          <a:p>
            <a:fld id="{6E0C913F-45EF-4814-A30B-E84C623D9989}" type="datetimeFigureOut">
              <a:rPr lang="en-US" smtClean="0"/>
              <a:t>9/3/2023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6"/>
            <p:custDataLst>
              <p:tags r:id="rId7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7"/>
            <p:custDataLst>
              <p:tags r:id="rId8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"/>
            <p:custDataLst>
              <p:tags r:id="rId2"/>
            </p:custDataLst>
          </p:nvPr>
        </p:nvSpPr>
        <p:spPr/>
        <p:txBody>
          <a:bodyPr/>
          <a:lstStyle/>
          <a:p>
            <a:fld id="{D87657F7-875C-4FA8-9BD1-B51713B556B1}" type="datetimeFigureOut">
              <a:rPr lang="en-US" smtClean="0"/>
              <a:t>9/3/2023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  <p:custDataLst>
              <p:tags r:id="rId3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  <p:custDataLst>
              <p:tags r:id="rId4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/>
            <p:custDataLst>
              <p:tags r:id="rId1"/>
            </p:custDataLst>
          </p:nvPr>
        </p:nvSpPr>
        <p:spPr/>
        <p:txBody>
          <a:bodyPr/>
          <a:lstStyle/>
          <a:p>
            <a:fld id="{F3562E70-F0FB-45EF-82B1-AADEBB3AAB3B}" type="datetimeFigureOut">
              <a:rPr lang="en-US" smtClean="0"/>
              <a:t>9/3/2023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"/>
            <p:custDataLst>
              <p:tags r:id="rId2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"/>
            <p:custDataLst>
              <p:tags r:id="rId3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/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3"/>
            <p:custDataLst>
              <p:tags r:id="rId4"/>
            </p:custDataLst>
          </p:nvPr>
        </p:nvSpPr>
        <p:spPr/>
        <p:txBody>
          <a:bodyPr/>
          <a:lstStyle/>
          <a:p>
            <a:fld id="{1A6A12AF-C24F-4BEF-B477-2F6C4884BFAA}" type="datetimeFigureOut">
              <a:rPr lang="en-US" smtClean="0"/>
              <a:t>9/3/2023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  <p:custDataLst>
              <p:tags r:id="rId5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  <p:custDataLst>
              <p:tags r:id="rId6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3"/>
            </p:custDataLst>
          </p:nvPr>
        </p:nvSpPr>
        <p:spPr/>
        <p:txBody>
          <a:bodyPr/>
          <a:lstStyle/>
          <a:p>
            <a:fld id="{CCD5B9F4-FDF0-4E82-8FFD-743C6E28046F}" type="datetimeFigureOut">
              <a:rPr lang="en-US" smtClean="0"/>
              <a:t>9/3/2023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5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/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/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3"/>
            <p:custDataLst>
              <p:tags r:id="rId4"/>
            </p:custDataLst>
          </p:nvPr>
        </p:nvSpPr>
        <p:spPr/>
        <p:txBody>
          <a:bodyPr/>
          <a:lstStyle/>
          <a:p>
            <a:fld id="{9F0D4EF6-95EC-4CBB-BF09-828A4BD32DDA}" type="datetimeFigureOut">
              <a:rPr lang="en-US" smtClean="0"/>
              <a:t>9/3/2023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  <p:custDataLst>
              <p:tags r:id="rId5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  <p:custDataLst>
              <p:tags r:id="rId6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/>
        <p:txBody>
          <a:bodyPr vert="eaVert"/>
          <a:lstStyle/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3"/>
            </p:custDataLst>
          </p:nvPr>
        </p:nvSpPr>
        <p:spPr/>
        <p:txBody>
          <a:bodyPr/>
          <a:lstStyle/>
          <a:p>
            <a:fld id="{C2B9FC0B-71D1-4C30-B59E-73776A520E4F}" type="datetimeFigureOut">
              <a:rPr lang="en-US" smtClean="0"/>
              <a:t>9/3/2023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5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  <p:custDataLst>
              <p:tags r:id="rId1"/>
            </p:custDataLst>
          </p:nvPr>
        </p:nvSpPr>
        <p:spPr/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/>
        <p:txBody>
          <a:bodyPr vert="eaVert"/>
          <a:lstStyle/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3"/>
            </p:custDataLst>
          </p:nvPr>
        </p:nvSpPr>
        <p:spPr/>
        <p:txBody>
          <a:bodyPr/>
          <a:lstStyle/>
          <a:p>
            <a:fld id="{7F788909-2EF1-4D02-ACB2-11FCE91E356A}" type="datetimeFigureOut">
              <a:rPr lang="en-US" smtClean="0"/>
              <a:t>9/3/2023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5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/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3"/>
            </p:custDataLst>
          </p:nvPr>
        </p:nvSpPr>
        <p:spPr/>
        <p:txBody>
          <a:bodyPr/>
          <a:lstStyle/>
          <a:p>
            <a:fld id="{5895E28A-F28C-4B18-9AE7-7A311BD2E276}" type="datetimeFigureOut">
              <a:rPr lang="en-US" smtClean="0"/>
              <a:t>9/3/2023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5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3"/>
            </p:custDataLst>
          </p:nvPr>
        </p:nvSpPr>
        <p:spPr/>
        <p:txBody>
          <a:bodyPr/>
          <a:lstStyle/>
          <a:p>
            <a:fld id="{C763E5BA-33FE-48C7-8CA0-40ACB0414A1B}" type="datetimeFigureOut">
              <a:rPr lang="en-US" smtClean="0"/>
              <a:t>9/3/2023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5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3"/>
            </p:custDataLst>
          </p:nvPr>
        </p:nvSpPr>
        <p:spPr/>
        <p:txBody>
          <a:bodyPr/>
          <a:lstStyle/>
          <a:p>
            <a:fld id="{04E024A6-B1C9-47F8-9B46-62C8B12C2D30}" type="datetimeFigureOut">
              <a:rPr lang="en-US" smtClean="0"/>
              <a:t>9/3/2023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5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/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/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3"/>
            <p:custDataLst>
              <p:tags r:id="rId4"/>
            </p:custDataLst>
          </p:nvPr>
        </p:nvSpPr>
        <p:spPr/>
        <p:txBody>
          <a:bodyPr/>
          <a:lstStyle/>
          <a:p>
            <a:fld id="{D2CF4ACA-3C1E-47E0-AC52-514A5CDB39C4}" type="datetimeFigureOut">
              <a:rPr lang="en-US" smtClean="0"/>
              <a:t>9/3/2023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  <p:custDataLst>
              <p:tags r:id="rId5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  <p:custDataLst>
              <p:tags r:id="rId6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  <p:custDataLst>
              <p:tags r:id="rId4"/>
            </p:custDataLst>
          </p:nvPr>
        </p:nvSpPr>
        <p:spPr/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5"/>
            <p:custDataLst>
              <p:tags r:id="rId6"/>
            </p:custDataLst>
          </p:nvPr>
        </p:nvSpPr>
        <p:spPr/>
        <p:txBody>
          <a:bodyPr/>
          <a:lstStyle/>
          <a:p>
            <a:fld id="{BE4EDC67-41FB-4D51-B64E-A92292E6AF48}" type="datetimeFigureOut">
              <a:rPr lang="en-US" smtClean="0"/>
              <a:t>9/3/2023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6"/>
            <p:custDataLst>
              <p:tags r:id="rId7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7"/>
            <p:custDataLst>
              <p:tags r:id="rId8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"/>
            <p:custDataLst>
              <p:tags r:id="rId2"/>
            </p:custDataLst>
          </p:nvPr>
        </p:nvSpPr>
        <p:spPr/>
        <p:txBody>
          <a:bodyPr/>
          <a:lstStyle/>
          <a:p>
            <a:fld id="{97655EFC-03A3-4BFD-8883-FE6802C47836}" type="datetimeFigureOut">
              <a:rPr lang="en-US" smtClean="0"/>
              <a:t>9/3/2023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  <p:custDataLst>
              <p:tags r:id="rId3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  <p:custDataLst>
              <p:tags r:id="rId4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/>
            <p:custDataLst>
              <p:tags r:id="rId1"/>
            </p:custDataLst>
          </p:nvPr>
        </p:nvSpPr>
        <p:spPr/>
        <p:txBody>
          <a:bodyPr/>
          <a:lstStyle/>
          <a:p>
            <a:fld id="{B821EB1D-D242-4F6C-B93E-39D09801D093}" type="datetimeFigureOut">
              <a:rPr lang="en-US" smtClean="0"/>
              <a:t>9/3/2023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"/>
            <p:custDataLst>
              <p:tags r:id="rId2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"/>
            <p:custDataLst>
              <p:tags r:id="rId3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3"/>
            </p:custDataLst>
          </p:nvPr>
        </p:nvSpPr>
        <p:spPr/>
        <p:txBody>
          <a:bodyPr/>
          <a:lstStyle/>
          <a:p>
            <a:fld id="{5C023D0E-DA08-4B53-B1A7-FFEF5191E846}" type="datetimeFigureOut">
              <a:rPr lang="en-US" smtClean="0"/>
              <a:t>9/3/2023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5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/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3"/>
            <p:custDataLst>
              <p:tags r:id="rId4"/>
            </p:custDataLst>
          </p:nvPr>
        </p:nvSpPr>
        <p:spPr/>
        <p:txBody>
          <a:bodyPr/>
          <a:lstStyle/>
          <a:p>
            <a:fld id="{C9BEEF6A-75C2-4A0E-A2F7-4A1D98640A5C}" type="datetimeFigureOut">
              <a:rPr lang="en-US" smtClean="0"/>
              <a:t>9/3/2023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  <p:custDataLst>
              <p:tags r:id="rId5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  <p:custDataLst>
              <p:tags r:id="rId6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/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/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3"/>
            <p:custDataLst>
              <p:tags r:id="rId4"/>
            </p:custDataLst>
          </p:nvPr>
        </p:nvSpPr>
        <p:spPr/>
        <p:txBody>
          <a:bodyPr/>
          <a:lstStyle/>
          <a:p>
            <a:fld id="{71BD42BF-7714-4709-A5F0-7289840C7171}" type="datetimeFigureOut">
              <a:rPr lang="en-US" smtClean="0"/>
              <a:t>9/3/2023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  <p:custDataLst>
              <p:tags r:id="rId5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  <p:custDataLst>
              <p:tags r:id="rId6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/>
        <p:txBody>
          <a:bodyPr vert="eaVert"/>
          <a:lstStyle/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3"/>
            </p:custDataLst>
          </p:nvPr>
        </p:nvSpPr>
        <p:spPr/>
        <p:txBody>
          <a:bodyPr/>
          <a:lstStyle/>
          <a:p>
            <a:fld id="{573370F5-07CA-494B-B392-B68F6EA4223E}" type="datetimeFigureOut">
              <a:rPr lang="en-US" smtClean="0"/>
              <a:t>9/3/2023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5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  <p:custDataLst>
              <p:tags r:id="rId1"/>
            </p:custDataLst>
          </p:nvPr>
        </p:nvSpPr>
        <p:spPr/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/>
        <p:txBody>
          <a:bodyPr vert="eaVert"/>
          <a:lstStyle/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3"/>
            </p:custDataLst>
          </p:nvPr>
        </p:nvSpPr>
        <p:spPr/>
        <p:txBody>
          <a:bodyPr/>
          <a:lstStyle/>
          <a:p>
            <a:fld id="{D7A942EF-99F9-4005-A728-F5C966D120A9}" type="datetimeFigureOut">
              <a:rPr lang="en-US" smtClean="0"/>
              <a:t>9/3/2023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5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/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3"/>
            </p:custDataLst>
          </p:nvPr>
        </p:nvSpPr>
        <p:spPr/>
        <p:txBody>
          <a:bodyPr/>
          <a:lstStyle/>
          <a:p>
            <a:fld id="{8C75B81F-88CB-4B83-BBA6-4BBBEDCBC0D4}" type="datetimeFigureOut">
              <a:rPr lang="en-US" smtClean="0"/>
              <a:t>9/3/2023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5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3"/>
            </p:custDataLst>
          </p:nvPr>
        </p:nvSpPr>
        <p:spPr/>
        <p:txBody>
          <a:bodyPr/>
          <a:lstStyle/>
          <a:p>
            <a:fld id="{C7ED1C8F-3B6D-4149-A177-143986861328}" type="datetimeFigureOut">
              <a:rPr lang="en-US" smtClean="0"/>
              <a:t>9/3/2023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5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3"/>
            </p:custDataLst>
          </p:nvPr>
        </p:nvSpPr>
        <p:spPr/>
        <p:txBody>
          <a:bodyPr/>
          <a:lstStyle/>
          <a:p>
            <a:fld id="{DE998043-0B8F-480C-8D15-D354D8BD2817}" type="datetimeFigureOut">
              <a:rPr lang="en-US" smtClean="0"/>
              <a:t>9/3/2023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5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/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/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3"/>
            <p:custDataLst>
              <p:tags r:id="rId4"/>
            </p:custDataLst>
          </p:nvPr>
        </p:nvSpPr>
        <p:spPr/>
        <p:txBody>
          <a:bodyPr/>
          <a:lstStyle/>
          <a:p>
            <a:fld id="{7C82A124-8F51-4A4B-9225-7FB6AC58616D}" type="datetimeFigureOut">
              <a:rPr lang="en-US" smtClean="0"/>
              <a:t>9/3/2023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  <p:custDataLst>
              <p:tags r:id="rId5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  <p:custDataLst>
              <p:tags r:id="rId6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  <p:custDataLst>
              <p:tags r:id="rId4"/>
            </p:custDataLst>
          </p:nvPr>
        </p:nvSpPr>
        <p:spPr/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5"/>
            <p:custDataLst>
              <p:tags r:id="rId6"/>
            </p:custDataLst>
          </p:nvPr>
        </p:nvSpPr>
        <p:spPr/>
        <p:txBody>
          <a:bodyPr/>
          <a:lstStyle/>
          <a:p>
            <a:fld id="{C7875110-56D3-40BB-86ED-CCBB2D945C50}" type="datetimeFigureOut">
              <a:rPr lang="en-US" smtClean="0"/>
              <a:t>9/3/2023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6"/>
            <p:custDataLst>
              <p:tags r:id="rId7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7"/>
            <p:custDataLst>
              <p:tags r:id="rId8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"/>
            <p:custDataLst>
              <p:tags r:id="rId2"/>
            </p:custDataLst>
          </p:nvPr>
        </p:nvSpPr>
        <p:spPr/>
        <p:txBody>
          <a:bodyPr/>
          <a:lstStyle/>
          <a:p>
            <a:fld id="{E09E94A6-790F-4262-81E9-386997B052B8}" type="datetimeFigureOut">
              <a:rPr lang="en-US" smtClean="0"/>
              <a:t>9/3/2023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  <p:custDataLst>
              <p:tags r:id="rId3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  <p:custDataLst>
              <p:tags r:id="rId4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/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/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3"/>
            <p:custDataLst>
              <p:tags r:id="rId4"/>
            </p:custDataLst>
          </p:nvPr>
        </p:nvSpPr>
        <p:spPr/>
        <p:txBody>
          <a:bodyPr/>
          <a:lstStyle/>
          <a:p>
            <a:fld id="{A47A5D7E-5135-4726-BD71-C64B6C8D432F}" type="datetimeFigureOut">
              <a:rPr lang="en-US" smtClean="0"/>
              <a:t>9/3/2023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  <p:custDataLst>
              <p:tags r:id="rId5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  <p:custDataLst>
              <p:tags r:id="rId6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/>
            <p:custDataLst>
              <p:tags r:id="rId1"/>
            </p:custDataLst>
          </p:nvPr>
        </p:nvSpPr>
        <p:spPr/>
        <p:txBody>
          <a:bodyPr/>
          <a:lstStyle/>
          <a:p>
            <a:fld id="{D50F2C25-E425-434E-850B-52455B4C7B20}" type="datetimeFigureOut">
              <a:rPr lang="en-US" smtClean="0"/>
              <a:t>9/3/2023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"/>
            <p:custDataLst>
              <p:tags r:id="rId2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"/>
            <p:custDataLst>
              <p:tags r:id="rId3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/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3"/>
            <p:custDataLst>
              <p:tags r:id="rId4"/>
            </p:custDataLst>
          </p:nvPr>
        </p:nvSpPr>
        <p:spPr/>
        <p:txBody>
          <a:bodyPr/>
          <a:lstStyle/>
          <a:p>
            <a:fld id="{F58C50D7-ED8B-44CA-8F08-604957294A7B}" type="datetimeFigureOut">
              <a:rPr lang="en-US" smtClean="0"/>
              <a:t>9/3/2023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  <p:custDataLst>
              <p:tags r:id="rId5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  <p:custDataLst>
              <p:tags r:id="rId6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/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/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3"/>
            <p:custDataLst>
              <p:tags r:id="rId4"/>
            </p:custDataLst>
          </p:nvPr>
        </p:nvSpPr>
        <p:spPr/>
        <p:txBody>
          <a:bodyPr/>
          <a:lstStyle/>
          <a:p>
            <a:fld id="{C1C7BB12-8632-4BF6-B8AF-C64E7CCD31B7}" type="datetimeFigureOut">
              <a:rPr lang="en-US" smtClean="0"/>
              <a:t>9/3/2023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  <p:custDataLst>
              <p:tags r:id="rId5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  <p:custDataLst>
              <p:tags r:id="rId6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/>
        <p:txBody>
          <a:bodyPr vert="eaVert"/>
          <a:lstStyle/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3"/>
            </p:custDataLst>
          </p:nvPr>
        </p:nvSpPr>
        <p:spPr/>
        <p:txBody>
          <a:bodyPr/>
          <a:lstStyle/>
          <a:p>
            <a:fld id="{A31B2E59-9E3A-43F9-AD9A-13FB66DA083A}" type="datetimeFigureOut">
              <a:rPr lang="en-US" smtClean="0"/>
              <a:t>9/3/2023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5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  <p:custDataLst>
              <p:tags r:id="rId1"/>
            </p:custDataLst>
          </p:nvPr>
        </p:nvSpPr>
        <p:spPr/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/>
        <p:txBody>
          <a:bodyPr vert="eaVert"/>
          <a:lstStyle/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3"/>
            </p:custDataLst>
          </p:nvPr>
        </p:nvSpPr>
        <p:spPr/>
        <p:txBody>
          <a:bodyPr/>
          <a:lstStyle/>
          <a:p>
            <a:fld id="{DE63A2D4-996A-4758-BF5D-8574A5EDA4AD}" type="datetimeFigureOut">
              <a:rPr lang="en-US" smtClean="0"/>
              <a:t>9/3/2023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5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/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3"/>
            </p:custDataLst>
          </p:nvPr>
        </p:nvSpPr>
        <p:spPr/>
        <p:txBody>
          <a:bodyPr/>
          <a:lstStyle/>
          <a:p>
            <a:fld id="{DDEDC24B-025F-422C-90B2-FD83B6539BDB}" type="datetimeFigureOut">
              <a:rPr lang="en-US" smtClean="0"/>
              <a:t>9/3/2023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5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3"/>
            </p:custDataLst>
          </p:nvPr>
        </p:nvSpPr>
        <p:spPr/>
        <p:txBody>
          <a:bodyPr/>
          <a:lstStyle/>
          <a:p>
            <a:fld id="{58214448-EC1B-469D-A6D4-C7219BF5036F}" type="datetimeFigureOut">
              <a:rPr lang="en-US" smtClean="0"/>
              <a:t>9/3/2023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5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3"/>
            </p:custDataLst>
          </p:nvPr>
        </p:nvSpPr>
        <p:spPr/>
        <p:txBody>
          <a:bodyPr/>
          <a:lstStyle/>
          <a:p>
            <a:fld id="{2C5C9F0A-22DB-493F-9B4A-409FBD9ADCE4}" type="datetimeFigureOut">
              <a:rPr lang="en-US" smtClean="0"/>
              <a:t>9/3/2023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5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/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/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3"/>
            <p:custDataLst>
              <p:tags r:id="rId4"/>
            </p:custDataLst>
          </p:nvPr>
        </p:nvSpPr>
        <p:spPr/>
        <p:txBody>
          <a:bodyPr/>
          <a:lstStyle/>
          <a:p>
            <a:fld id="{42132FD2-5365-48A2-83AA-04EE84F32124}" type="datetimeFigureOut">
              <a:rPr lang="en-US" smtClean="0"/>
              <a:t>9/3/2023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  <p:custDataLst>
              <p:tags r:id="rId5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  <p:custDataLst>
              <p:tags r:id="rId6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  <p:custDataLst>
              <p:tags r:id="rId4"/>
            </p:custDataLst>
          </p:nvPr>
        </p:nvSpPr>
        <p:spPr/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5"/>
            <p:custDataLst>
              <p:tags r:id="rId6"/>
            </p:custDataLst>
          </p:nvPr>
        </p:nvSpPr>
        <p:spPr/>
        <p:txBody>
          <a:bodyPr/>
          <a:lstStyle/>
          <a:p>
            <a:fld id="{28E22ECC-DD16-4879-9AD1-C817D114E973}" type="datetimeFigureOut">
              <a:rPr lang="en-US" smtClean="0"/>
              <a:t>9/3/2023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6"/>
            <p:custDataLst>
              <p:tags r:id="rId7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7"/>
            <p:custDataLst>
              <p:tags r:id="rId8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  <p:custDataLst>
              <p:tags r:id="rId4"/>
            </p:custDataLst>
          </p:nvPr>
        </p:nvSpPr>
        <p:spPr/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5"/>
            <p:custDataLst>
              <p:tags r:id="rId6"/>
            </p:custDataLst>
          </p:nvPr>
        </p:nvSpPr>
        <p:spPr/>
        <p:txBody>
          <a:bodyPr/>
          <a:lstStyle/>
          <a:p>
            <a:fld id="{3F364C3B-FD7C-4CCA-BE8E-B1CBCDF5120C}" type="datetimeFigureOut">
              <a:rPr lang="en-US" smtClean="0"/>
              <a:t>9/3/2023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6"/>
            <p:custDataLst>
              <p:tags r:id="rId7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7"/>
            <p:custDataLst>
              <p:tags r:id="rId8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"/>
            <p:custDataLst>
              <p:tags r:id="rId2"/>
            </p:custDataLst>
          </p:nvPr>
        </p:nvSpPr>
        <p:spPr/>
        <p:txBody>
          <a:bodyPr/>
          <a:lstStyle/>
          <a:p>
            <a:fld id="{9C9D6874-0453-4E30-96F3-9E3F137F307B}" type="datetimeFigureOut">
              <a:rPr lang="en-US" smtClean="0"/>
              <a:t>9/3/2023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  <p:custDataLst>
              <p:tags r:id="rId3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  <p:custDataLst>
              <p:tags r:id="rId4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/>
            <p:custDataLst>
              <p:tags r:id="rId1"/>
            </p:custDataLst>
          </p:nvPr>
        </p:nvSpPr>
        <p:spPr/>
        <p:txBody>
          <a:bodyPr/>
          <a:lstStyle/>
          <a:p>
            <a:fld id="{07026703-4BC2-4DEE-8E10-5CA5480F3AF1}" type="datetimeFigureOut">
              <a:rPr lang="en-US" smtClean="0"/>
              <a:t>9/3/2023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"/>
            <p:custDataLst>
              <p:tags r:id="rId2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"/>
            <p:custDataLst>
              <p:tags r:id="rId3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/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3"/>
            <p:custDataLst>
              <p:tags r:id="rId4"/>
            </p:custDataLst>
          </p:nvPr>
        </p:nvSpPr>
        <p:spPr/>
        <p:txBody>
          <a:bodyPr/>
          <a:lstStyle/>
          <a:p>
            <a:fld id="{715F38E1-1857-4766-A4B7-08540463BAE8}" type="datetimeFigureOut">
              <a:rPr lang="en-US" smtClean="0"/>
              <a:t>9/3/2023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  <p:custDataLst>
              <p:tags r:id="rId5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  <p:custDataLst>
              <p:tags r:id="rId6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/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/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3"/>
            <p:custDataLst>
              <p:tags r:id="rId4"/>
            </p:custDataLst>
          </p:nvPr>
        </p:nvSpPr>
        <p:spPr/>
        <p:txBody>
          <a:bodyPr/>
          <a:lstStyle/>
          <a:p>
            <a:fld id="{6098A927-9B6C-4C24-B5B6-CA7375782B8C}" type="datetimeFigureOut">
              <a:rPr lang="en-US" smtClean="0"/>
              <a:t>9/3/2023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  <p:custDataLst>
              <p:tags r:id="rId5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  <p:custDataLst>
              <p:tags r:id="rId6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/>
        <p:txBody>
          <a:bodyPr vert="eaVert"/>
          <a:lstStyle/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3"/>
            </p:custDataLst>
          </p:nvPr>
        </p:nvSpPr>
        <p:spPr/>
        <p:txBody>
          <a:bodyPr/>
          <a:lstStyle/>
          <a:p>
            <a:fld id="{286BC43A-C19F-45F6-921A-438E2D5503CC}" type="datetimeFigureOut">
              <a:rPr lang="en-US" smtClean="0"/>
              <a:t>9/3/2023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5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  <p:custDataLst>
              <p:tags r:id="rId1"/>
            </p:custDataLst>
          </p:nvPr>
        </p:nvSpPr>
        <p:spPr/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/>
        <p:txBody>
          <a:bodyPr vert="eaVert"/>
          <a:lstStyle/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3"/>
            </p:custDataLst>
          </p:nvPr>
        </p:nvSpPr>
        <p:spPr/>
        <p:txBody>
          <a:bodyPr/>
          <a:lstStyle/>
          <a:p>
            <a:fld id="{CB345B4A-4C63-4770-907C-5D46556131A5}" type="datetimeFigureOut">
              <a:rPr lang="en-US" smtClean="0"/>
              <a:t>9/3/2023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5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/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3"/>
            </p:custDataLst>
          </p:nvPr>
        </p:nvSpPr>
        <p:spPr/>
        <p:txBody>
          <a:bodyPr/>
          <a:lstStyle/>
          <a:p>
            <a:fld id="{9C358A9C-0DF9-4B3C-9002-623E08CC3295}" type="datetimeFigureOut">
              <a:rPr lang="en-US" smtClean="0"/>
              <a:t>9/3/2023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5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3"/>
            </p:custDataLst>
          </p:nvPr>
        </p:nvSpPr>
        <p:spPr/>
        <p:txBody>
          <a:bodyPr/>
          <a:lstStyle/>
          <a:p>
            <a:fld id="{F378756E-FDDE-4038-9403-319C0D77FF48}" type="datetimeFigureOut">
              <a:rPr lang="en-US" smtClean="0"/>
              <a:t>9/3/2023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5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3"/>
            </p:custDataLst>
          </p:nvPr>
        </p:nvSpPr>
        <p:spPr/>
        <p:txBody>
          <a:bodyPr/>
          <a:lstStyle/>
          <a:p>
            <a:fld id="{9513C0E6-96E8-471C-8CE6-BCC795951F2A}" type="datetimeFigureOut">
              <a:rPr lang="en-US" smtClean="0"/>
              <a:t>9/3/2023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5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/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/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3"/>
            <p:custDataLst>
              <p:tags r:id="rId4"/>
            </p:custDataLst>
          </p:nvPr>
        </p:nvSpPr>
        <p:spPr/>
        <p:txBody>
          <a:bodyPr/>
          <a:lstStyle/>
          <a:p>
            <a:fld id="{881916A2-5B8D-4904-B25C-7C76731EC085}" type="datetimeFigureOut">
              <a:rPr lang="en-US" smtClean="0"/>
              <a:t>9/3/2023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  <p:custDataLst>
              <p:tags r:id="rId5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  <p:custDataLst>
              <p:tags r:id="rId6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"/>
            <p:custDataLst>
              <p:tags r:id="rId2"/>
            </p:custDataLst>
          </p:nvPr>
        </p:nvSpPr>
        <p:spPr/>
        <p:txBody>
          <a:bodyPr/>
          <a:lstStyle/>
          <a:p>
            <a:fld id="{0F026E0C-32CD-4B13-8CA1-F9953978ED14}" type="datetimeFigureOut">
              <a:rPr lang="en-US" smtClean="0"/>
              <a:t>9/3/2023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  <p:custDataLst>
              <p:tags r:id="rId3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  <p:custDataLst>
              <p:tags r:id="rId4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  <p:custDataLst>
              <p:tags r:id="rId4"/>
            </p:custDataLst>
          </p:nvPr>
        </p:nvSpPr>
        <p:spPr/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5"/>
            <p:custDataLst>
              <p:tags r:id="rId6"/>
            </p:custDataLst>
          </p:nvPr>
        </p:nvSpPr>
        <p:spPr/>
        <p:txBody>
          <a:bodyPr/>
          <a:lstStyle/>
          <a:p>
            <a:fld id="{867BE4B7-159D-4318-8A58-D652533A5769}" type="datetimeFigureOut">
              <a:rPr lang="en-US" smtClean="0"/>
              <a:t>9/3/2023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6"/>
            <p:custDataLst>
              <p:tags r:id="rId7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7"/>
            <p:custDataLst>
              <p:tags r:id="rId8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"/>
            <p:custDataLst>
              <p:tags r:id="rId2"/>
            </p:custDataLst>
          </p:nvPr>
        </p:nvSpPr>
        <p:spPr/>
        <p:txBody>
          <a:bodyPr/>
          <a:lstStyle/>
          <a:p>
            <a:fld id="{613CF782-338B-46D7-9809-4FEFCA0B3B94}" type="datetimeFigureOut">
              <a:rPr lang="en-US" smtClean="0"/>
              <a:t>9/3/2023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  <p:custDataLst>
              <p:tags r:id="rId3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  <p:custDataLst>
              <p:tags r:id="rId4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/>
            <p:custDataLst>
              <p:tags r:id="rId1"/>
            </p:custDataLst>
          </p:nvPr>
        </p:nvSpPr>
        <p:spPr/>
        <p:txBody>
          <a:bodyPr/>
          <a:lstStyle/>
          <a:p>
            <a:fld id="{4365EC05-9F19-4E52-B79F-F1A8188C62ED}" type="datetimeFigureOut">
              <a:rPr lang="en-US" smtClean="0"/>
              <a:t>9/3/2023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"/>
            <p:custDataLst>
              <p:tags r:id="rId2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"/>
            <p:custDataLst>
              <p:tags r:id="rId3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/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3"/>
            <p:custDataLst>
              <p:tags r:id="rId4"/>
            </p:custDataLst>
          </p:nvPr>
        </p:nvSpPr>
        <p:spPr/>
        <p:txBody>
          <a:bodyPr/>
          <a:lstStyle/>
          <a:p>
            <a:fld id="{B2729592-7A00-4752-9440-83A742274059}" type="datetimeFigureOut">
              <a:rPr lang="en-US" smtClean="0"/>
              <a:t>9/3/2023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  <p:custDataLst>
              <p:tags r:id="rId5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  <p:custDataLst>
              <p:tags r:id="rId6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/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/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3"/>
            <p:custDataLst>
              <p:tags r:id="rId4"/>
            </p:custDataLst>
          </p:nvPr>
        </p:nvSpPr>
        <p:spPr/>
        <p:txBody>
          <a:bodyPr/>
          <a:lstStyle/>
          <a:p>
            <a:fld id="{0C0B4D4B-36BB-41C2-A64F-70A2E94AF438}" type="datetimeFigureOut">
              <a:rPr lang="en-US" smtClean="0"/>
              <a:t>9/3/2023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  <p:custDataLst>
              <p:tags r:id="rId5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  <p:custDataLst>
              <p:tags r:id="rId6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/>
        <p:txBody>
          <a:bodyPr vert="eaVert"/>
          <a:lstStyle/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3"/>
            </p:custDataLst>
          </p:nvPr>
        </p:nvSpPr>
        <p:spPr/>
        <p:txBody>
          <a:bodyPr/>
          <a:lstStyle/>
          <a:p>
            <a:fld id="{CA370F41-58A5-4618-AC5D-B0AB27F10112}" type="datetimeFigureOut">
              <a:rPr lang="en-US" smtClean="0"/>
              <a:t>9/3/2023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5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  <p:custDataLst>
              <p:tags r:id="rId1"/>
            </p:custDataLst>
          </p:nvPr>
        </p:nvSpPr>
        <p:spPr/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/>
        <p:txBody>
          <a:bodyPr vert="eaVert"/>
          <a:lstStyle/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3"/>
            </p:custDataLst>
          </p:nvPr>
        </p:nvSpPr>
        <p:spPr/>
        <p:txBody>
          <a:bodyPr/>
          <a:lstStyle/>
          <a:p>
            <a:fld id="{350A0766-AFF6-484A-8007-4E986CC002E3}" type="datetimeFigureOut">
              <a:rPr lang="en-US" smtClean="0"/>
              <a:t>9/3/2023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5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/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3"/>
            </p:custDataLst>
          </p:nvPr>
        </p:nvSpPr>
        <p:spPr/>
        <p:txBody>
          <a:bodyPr/>
          <a:lstStyle/>
          <a:p>
            <a:fld id="{1B7C3872-9F2C-4E25-AF64-911AB1BE1597}" type="datetimeFigureOut">
              <a:rPr lang="en-US" smtClean="0"/>
              <a:t>9/3/2023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5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3"/>
            </p:custDataLst>
          </p:nvPr>
        </p:nvSpPr>
        <p:spPr/>
        <p:txBody>
          <a:bodyPr/>
          <a:lstStyle/>
          <a:p>
            <a:fld id="{5E5132F5-2508-4C08-8A03-841F263D3186}" type="datetimeFigureOut">
              <a:rPr lang="en-US" smtClean="0"/>
              <a:t>9/3/2023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5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3"/>
            </p:custDataLst>
          </p:nvPr>
        </p:nvSpPr>
        <p:spPr/>
        <p:txBody>
          <a:bodyPr/>
          <a:lstStyle/>
          <a:p>
            <a:fld id="{7ED806E5-577E-476E-BE2C-4CC8E6ACFCF7}" type="datetimeFigureOut">
              <a:rPr lang="en-US" smtClean="0"/>
              <a:t>9/3/2023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5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/>
            <p:custDataLst>
              <p:tags r:id="rId1"/>
            </p:custDataLst>
          </p:nvPr>
        </p:nvSpPr>
        <p:spPr/>
        <p:txBody>
          <a:bodyPr/>
          <a:lstStyle/>
          <a:p>
            <a:fld id="{661BF22C-C9C2-4D8E-A818-FE47A12D5F16}" type="datetimeFigureOut">
              <a:rPr lang="en-US" smtClean="0"/>
              <a:t>9/3/2023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"/>
            <p:custDataLst>
              <p:tags r:id="rId2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"/>
            <p:custDataLst>
              <p:tags r:id="rId3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/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/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3"/>
            <p:custDataLst>
              <p:tags r:id="rId4"/>
            </p:custDataLst>
          </p:nvPr>
        </p:nvSpPr>
        <p:spPr/>
        <p:txBody>
          <a:bodyPr/>
          <a:lstStyle/>
          <a:p>
            <a:fld id="{27687BCD-3AC5-4AA6-BB6F-D29A992E5B73}" type="datetimeFigureOut">
              <a:rPr lang="en-US" smtClean="0"/>
              <a:t>9/3/2023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  <p:custDataLst>
              <p:tags r:id="rId5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  <p:custDataLst>
              <p:tags r:id="rId6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  <p:custDataLst>
              <p:tags r:id="rId4"/>
            </p:custDataLst>
          </p:nvPr>
        </p:nvSpPr>
        <p:spPr/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5"/>
            <p:custDataLst>
              <p:tags r:id="rId6"/>
            </p:custDataLst>
          </p:nvPr>
        </p:nvSpPr>
        <p:spPr/>
        <p:txBody>
          <a:bodyPr/>
          <a:lstStyle/>
          <a:p>
            <a:fld id="{6B17FA90-5EA8-487D-B764-0D4515888D99}" type="datetimeFigureOut">
              <a:rPr lang="en-US" smtClean="0"/>
              <a:t>9/3/2023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6"/>
            <p:custDataLst>
              <p:tags r:id="rId7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7"/>
            <p:custDataLst>
              <p:tags r:id="rId8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"/>
            <p:custDataLst>
              <p:tags r:id="rId2"/>
            </p:custDataLst>
          </p:nvPr>
        </p:nvSpPr>
        <p:spPr/>
        <p:txBody>
          <a:bodyPr/>
          <a:lstStyle/>
          <a:p>
            <a:fld id="{9279606A-6C52-4299-A5C2-0D0471BE812B}" type="datetimeFigureOut">
              <a:rPr lang="en-US" smtClean="0"/>
              <a:t>9/3/2023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  <p:custDataLst>
              <p:tags r:id="rId3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  <p:custDataLst>
              <p:tags r:id="rId4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/>
            <p:custDataLst>
              <p:tags r:id="rId1"/>
            </p:custDataLst>
          </p:nvPr>
        </p:nvSpPr>
        <p:spPr/>
        <p:txBody>
          <a:bodyPr/>
          <a:lstStyle/>
          <a:p>
            <a:fld id="{DAE8E37E-6CDE-428A-96DC-689F380C01FE}" type="datetimeFigureOut">
              <a:rPr lang="en-US" smtClean="0"/>
              <a:t>9/3/2023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"/>
            <p:custDataLst>
              <p:tags r:id="rId2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"/>
            <p:custDataLst>
              <p:tags r:id="rId3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/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3"/>
            <p:custDataLst>
              <p:tags r:id="rId4"/>
            </p:custDataLst>
          </p:nvPr>
        </p:nvSpPr>
        <p:spPr/>
        <p:txBody>
          <a:bodyPr/>
          <a:lstStyle/>
          <a:p>
            <a:fld id="{F015CB48-ED54-41B0-BA9C-B3750D65C438}" type="datetimeFigureOut">
              <a:rPr lang="en-US" smtClean="0"/>
              <a:t>9/3/2023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  <p:custDataLst>
              <p:tags r:id="rId5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  <p:custDataLst>
              <p:tags r:id="rId6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/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/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3"/>
            <p:custDataLst>
              <p:tags r:id="rId4"/>
            </p:custDataLst>
          </p:nvPr>
        </p:nvSpPr>
        <p:spPr/>
        <p:txBody>
          <a:bodyPr/>
          <a:lstStyle/>
          <a:p>
            <a:fld id="{AB95D022-C7C5-4432-A8C2-2E1B41B2D4AD}" type="datetimeFigureOut">
              <a:rPr lang="en-US" smtClean="0"/>
              <a:t>9/3/2023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  <p:custDataLst>
              <p:tags r:id="rId5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  <p:custDataLst>
              <p:tags r:id="rId6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/>
        <p:txBody>
          <a:bodyPr vert="eaVert"/>
          <a:lstStyle/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3"/>
            </p:custDataLst>
          </p:nvPr>
        </p:nvSpPr>
        <p:spPr/>
        <p:txBody>
          <a:bodyPr/>
          <a:lstStyle/>
          <a:p>
            <a:fld id="{862798EA-E50F-45F5-946B-FB8D4A777B7A}" type="datetimeFigureOut">
              <a:rPr lang="en-US" smtClean="0"/>
              <a:t>9/3/2023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5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  <p:custDataLst>
              <p:tags r:id="rId1"/>
            </p:custDataLst>
          </p:nvPr>
        </p:nvSpPr>
        <p:spPr/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/>
        <p:txBody>
          <a:bodyPr vert="eaVert"/>
          <a:lstStyle/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3"/>
            </p:custDataLst>
          </p:nvPr>
        </p:nvSpPr>
        <p:spPr/>
        <p:txBody>
          <a:bodyPr/>
          <a:lstStyle/>
          <a:p>
            <a:fld id="{036CBAD5-E3FB-438F-83E5-5D226DC8671C}" type="datetimeFigureOut">
              <a:rPr lang="en-US" smtClean="0"/>
              <a:t>9/3/2023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5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/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3"/>
            </p:custDataLst>
          </p:nvPr>
        </p:nvSpPr>
        <p:spPr/>
        <p:txBody>
          <a:bodyPr/>
          <a:lstStyle/>
          <a:p>
            <a:fld id="{B986F15A-9ABB-4FBA-B151-851CF0FDF61D}" type="datetimeFigureOut">
              <a:rPr lang="en-US" smtClean="0"/>
              <a:t>9/3/2023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5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3"/>
            </p:custDataLst>
          </p:nvPr>
        </p:nvSpPr>
        <p:spPr/>
        <p:txBody>
          <a:bodyPr/>
          <a:lstStyle/>
          <a:p>
            <a:fld id="{E50F33E4-C394-48C8-8A07-CA42B4FD7D4F}" type="datetimeFigureOut">
              <a:rPr lang="en-US" smtClean="0"/>
              <a:t>9/3/2023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5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/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3"/>
            <p:custDataLst>
              <p:tags r:id="rId4"/>
            </p:custDataLst>
          </p:nvPr>
        </p:nvSpPr>
        <p:spPr/>
        <p:txBody>
          <a:bodyPr/>
          <a:lstStyle/>
          <a:p>
            <a:fld id="{4F19716D-7F69-4312-9E48-CB449DB886E1}" type="datetimeFigureOut">
              <a:rPr lang="en-US" smtClean="0"/>
              <a:t>9/3/2023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  <p:custDataLst>
              <p:tags r:id="rId5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  <p:custDataLst>
              <p:tags r:id="rId6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3"/>
            </p:custDataLst>
          </p:nvPr>
        </p:nvSpPr>
        <p:spPr/>
        <p:txBody>
          <a:bodyPr/>
          <a:lstStyle/>
          <a:p>
            <a:fld id="{7A9FD54F-CC1D-463F-9049-12D39F3B665E}" type="datetimeFigureOut">
              <a:rPr lang="en-US" smtClean="0"/>
              <a:t>9/3/2023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5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/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/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3"/>
            <p:custDataLst>
              <p:tags r:id="rId4"/>
            </p:custDataLst>
          </p:nvPr>
        </p:nvSpPr>
        <p:spPr/>
        <p:txBody>
          <a:bodyPr/>
          <a:lstStyle/>
          <a:p>
            <a:fld id="{4D511DBD-D11E-4D3D-B91A-9D7CBAE1DE51}" type="datetimeFigureOut">
              <a:rPr lang="en-US" smtClean="0"/>
              <a:t>9/3/2023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  <p:custDataLst>
              <p:tags r:id="rId5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  <p:custDataLst>
              <p:tags r:id="rId6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  <p:custDataLst>
              <p:tags r:id="rId4"/>
            </p:custDataLst>
          </p:nvPr>
        </p:nvSpPr>
        <p:spPr/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5"/>
            <p:custDataLst>
              <p:tags r:id="rId6"/>
            </p:custDataLst>
          </p:nvPr>
        </p:nvSpPr>
        <p:spPr/>
        <p:txBody>
          <a:bodyPr/>
          <a:lstStyle/>
          <a:p>
            <a:fld id="{A8477477-7C21-4861-BD18-82D90479C5A8}" type="datetimeFigureOut">
              <a:rPr lang="en-US" smtClean="0"/>
              <a:t>9/3/2023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6"/>
            <p:custDataLst>
              <p:tags r:id="rId7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7"/>
            <p:custDataLst>
              <p:tags r:id="rId8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"/>
            <p:custDataLst>
              <p:tags r:id="rId2"/>
            </p:custDataLst>
          </p:nvPr>
        </p:nvSpPr>
        <p:spPr/>
        <p:txBody>
          <a:bodyPr/>
          <a:lstStyle/>
          <a:p>
            <a:fld id="{CFAF5BFE-FF23-4FCC-87B2-EDC4F0A51AF7}" type="datetimeFigureOut">
              <a:rPr lang="en-US" smtClean="0"/>
              <a:t>9/3/2023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  <p:custDataLst>
              <p:tags r:id="rId3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  <p:custDataLst>
              <p:tags r:id="rId4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/>
            <p:custDataLst>
              <p:tags r:id="rId1"/>
            </p:custDataLst>
          </p:nvPr>
        </p:nvSpPr>
        <p:spPr/>
        <p:txBody>
          <a:bodyPr/>
          <a:lstStyle/>
          <a:p>
            <a:fld id="{3A41E60A-F2B8-4308-9F6C-81BFF3117E16}" type="datetimeFigureOut">
              <a:rPr lang="en-US" smtClean="0"/>
              <a:t>9/3/2023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"/>
            <p:custDataLst>
              <p:tags r:id="rId2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"/>
            <p:custDataLst>
              <p:tags r:id="rId3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/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3"/>
            <p:custDataLst>
              <p:tags r:id="rId4"/>
            </p:custDataLst>
          </p:nvPr>
        </p:nvSpPr>
        <p:spPr/>
        <p:txBody>
          <a:bodyPr/>
          <a:lstStyle/>
          <a:p>
            <a:fld id="{E685E0B3-90A7-4A94-9C80-9F58743EE419}" type="datetimeFigureOut">
              <a:rPr lang="en-US" smtClean="0"/>
              <a:t>9/3/2023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  <p:custDataLst>
              <p:tags r:id="rId5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  <p:custDataLst>
              <p:tags r:id="rId6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/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/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3"/>
            <p:custDataLst>
              <p:tags r:id="rId4"/>
            </p:custDataLst>
          </p:nvPr>
        </p:nvSpPr>
        <p:spPr/>
        <p:txBody>
          <a:bodyPr/>
          <a:lstStyle/>
          <a:p>
            <a:fld id="{A7A2A917-81E0-41B1-9FF0-5930549691F1}" type="datetimeFigureOut">
              <a:rPr lang="en-US" smtClean="0"/>
              <a:t>9/3/2023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  <p:custDataLst>
              <p:tags r:id="rId5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  <p:custDataLst>
              <p:tags r:id="rId6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/>
        <p:txBody>
          <a:bodyPr vert="eaVert"/>
          <a:lstStyle/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3"/>
            </p:custDataLst>
          </p:nvPr>
        </p:nvSpPr>
        <p:spPr/>
        <p:txBody>
          <a:bodyPr/>
          <a:lstStyle/>
          <a:p>
            <a:fld id="{A30A4A52-C26A-4E4E-BF2B-26EEBC08EBDB}" type="datetimeFigureOut">
              <a:rPr lang="en-US" smtClean="0"/>
              <a:t>9/3/2023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5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  <p:custDataLst>
              <p:tags r:id="rId1"/>
            </p:custDataLst>
          </p:nvPr>
        </p:nvSpPr>
        <p:spPr/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/>
        <p:txBody>
          <a:bodyPr vert="eaVert"/>
          <a:lstStyle/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3"/>
            </p:custDataLst>
          </p:nvPr>
        </p:nvSpPr>
        <p:spPr/>
        <p:txBody>
          <a:bodyPr/>
          <a:lstStyle/>
          <a:p>
            <a:fld id="{1792A5AC-D57C-4078-961A-6305CDDD8D55}" type="datetimeFigureOut">
              <a:rPr lang="en-US" smtClean="0"/>
              <a:t>9/3/2023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5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/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/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3"/>
            <p:custDataLst>
              <p:tags r:id="rId4"/>
            </p:custDataLst>
          </p:nvPr>
        </p:nvSpPr>
        <p:spPr/>
        <p:txBody>
          <a:bodyPr/>
          <a:lstStyle/>
          <a:p>
            <a:fld id="{F40C877E-4AEC-45BB-959F-9094553F8B8A}" type="datetimeFigureOut">
              <a:rPr lang="en-US" smtClean="0"/>
              <a:t>9/3/2023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  <p:custDataLst>
              <p:tags r:id="rId5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  <p:custDataLst>
              <p:tags r:id="rId6"/>
            </p:custDataLst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2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tags" Target="../tags/tag6.xml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5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4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3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ags" Target="../tags/tag65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17" Type="http://schemas.openxmlformats.org/officeDocument/2006/relationships/tags" Target="../tags/tag69.xml"/><Relationship Id="rId2" Type="http://schemas.openxmlformats.org/officeDocument/2006/relationships/slideLayout" Target="../slideLayouts/slideLayout13.xml"/><Relationship Id="rId16" Type="http://schemas.openxmlformats.org/officeDocument/2006/relationships/tags" Target="../tags/tag68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tags" Target="../tags/tag67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ags" Target="../tags/tag6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tags" Target="../tags/tag128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17" Type="http://schemas.openxmlformats.org/officeDocument/2006/relationships/tags" Target="../tags/tag132.xml"/><Relationship Id="rId2" Type="http://schemas.openxmlformats.org/officeDocument/2006/relationships/slideLayout" Target="../slideLayouts/slideLayout24.xml"/><Relationship Id="rId16" Type="http://schemas.openxmlformats.org/officeDocument/2006/relationships/tags" Target="../tags/tag131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tags" Target="../tags/tag130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tags" Target="../tags/tag129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tags" Target="../tags/tag19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17" Type="http://schemas.openxmlformats.org/officeDocument/2006/relationships/tags" Target="../tags/tag195.xml"/><Relationship Id="rId2" Type="http://schemas.openxmlformats.org/officeDocument/2006/relationships/slideLayout" Target="../slideLayouts/slideLayout35.xml"/><Relationship Id="rId16" Type="http://schemas.openxmlformats.org/officeDocument/2006/relationships/tags" Target="../tags/tag194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5" Type="http://schemas.openxmlformats.org/officeDocument/2006/relationships/tags" Target="../tags/tag193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14" Type="http://schemas.openxmlformats.org/officeDocument/2006/relationships/tags" Target="../tags/tag19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tags" Target="../tags/tag254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17" Type="http://schemas.openxmlformats.org/officeDocument/2006/relationships/tags" Target="../tags/tag258.xml"/><Relationship Id="rId2" Type="http://schemas.openxmlformats.org/officeDocument/2006/relationships/slideLayout" Target="../slideLayouts/slideLayout46.xml"/><Relationship Id="rId16" Type="http://schemas.openxmlformats.org/officeDocument/2006/relationships/tags" Target="../tags/tag257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5" Type="http://schemas.openxmlformats.org/officeDocument/2006/relationships/tags" Target="../tags/tag256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Relationship Id="rId14" Type="http://schemas.openxmlformats.org/officeDocument/2006/relationships/tags" Target="../tags/tag25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13" Type="http://schemas.openxmlformats.org/officeDocument/2006/relationships/tags" Target="../tags/tag317.xml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17" Type="http://schemas.openxmlformats.org/officeDocument/2006/relationships/tags" Target="../tags/tag321.xml"/><Relationship Id="rId2" Type="http://schemas.openxmlformats.org/officeDocument/2006/relationships/slideLayout" Target="../slideLayouts/slideLayout57.xml"/><Relationship Id="rId16" Type="http://schemas.openxmlformats.org/officeDocument/2006/relationships/tags" Target="../tags/tag320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5" Type="http://schemas.openxmlformats.org/officeDocument/2006/relationships/tags" Target="../tags/tag319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Relationship Id="rId14" Type="http://schemas.openxmlformats.org/officeDocument/2006/relationships/tags" Target="../tags/tag318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.xml"/><Relationship Id="rId13" Type="http://schemas.openxmlformats.org/officeDocument/2006/relationships/tags" Target="../tags/tag380.xml"/><Relationship Id="rId3" Type="http://schemas.openxmlformats.org/officeDocument/2006/relationships/slideLayout" Target="../slideLayouts/slideLayout69.xml"/><Relationship Id="rId7" Type="http://schemas.openxmlformats.org/officeDocument/2006/relationships/slideLayout" Target="../slideLayouts/slideLayout73.xml"/><Relationship Id="rId12" Type="http://schemas.openxmlformats.org/officeDocument/2006/relationships/theme" Target="../theme/theme7.xml"/><Relationship Id="rId17" Type="http://schemas.openxmlformats.org/officeDocument/2006/relationships/tags" Target="../tags/tag384.xml"/><Relationship Id="rId2" Type="http://schemas.openxmlformats.org/officeDocument/2006/relationships/slideLayout" Target="../slideLayouts/slideLayout68.xml"/><Relationship Id="rId16" Type="http://schemas.openxmlformats.org/officeDocument/2006/relationships/tags" Target="../tags/tag383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1.xml"/><Relationship Id="rId15" Type="http://schemas.openxmlformats.org/officeDocument/2006/relationships/tags" Target="../tags/tag382.xml"/><Relationship Id="rId10" Type="http://schemas.openxmlformats.org/officeDocument/2006/relationships/slideLayout" Target="../slideLayouts/slideLayout76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Relationship Id="rId14" Type="http://schemas.openxmlformats.org/officeDocument/2006/relationships/tags" Target="../tags/tag381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5.xml"/><Relationship Id="rId13" Type="http://schemas.openxmlformats.org/officeDocument/2006/relationships/tags" Target="../tags/tag443.xml"/><Relationship Id="rId3" Type="http://schemas.openxmlformats.org/officeDocument/2006/relationships/slideLayout" Target="../slideLayouts/slideLayout80.xml"/><Relationship Id="rId7" Type="http://schemas.openxmlformats.org/officeDocument/2006/relationships/slideLayout" Target="../slideLayouts/slideLayout84.xml"/><Relationship Id="rId12" Type="http://schemas.openxmlformats.org/officeDocument/2006/relationships/theme" Target="../theme/theme8.xml"/><Relationship Id="rId17" Type="http://schemas.openxmlformats.org/officeDocument/2006/relationships/tags" Target="../tags/tag447.xml"/><Relationship Id="rId2" Type="http://schemas.openxmlformats.org/officeDocument/2006/relationships/slideLayout" Target="../slideLayouts/slideLayout79.xml"/><Relationship Id="rId16" Type="http://schemas.openxmlformats.org/officeDocument/2006/relationships/tags" Target="../tags/tag446.xml"/><Relationship Id="rId1" Type="http://schemas.openxmlformats.org/officeDocument/2006/relationships/slideLayout" Target="../slideLayouts/slideLayout78.xml"/><Relationship Id="rId6" Type="http://schemas.openxmlformats.org/officeDocument/2006/relationships/slideLayout" Target="../slideLayouts/slideLayout83.xml"/><Relationship Id="rId11" Type="http://schemas.openxmlformats.org/officeDocument/2006/relationships/slideLayout" Target="../slideLayouts/slideLayout88.xml"/><Relationship Id="rId5" Type="http://schemas.openxmlformats.org/officeDocument/2006/relationships/slideLayout" Target="../slideLayouts/slideLayout82.xml"/><Relationship Id="rId15" Type="http://schemas.openxmlformats.org/officeDocument/2006/relationships/tags" Target="../tags/tag445.xml"/><Relationship Id="rId10" Type="http://schemas.openxmlformats.org/officeDocument/2006/relationships/slideLayout" Target="../slideLayouts/slideLayout87.xml"/><Relationship Id="rId4" Type="http://schemas.openxmlformats.org/officeDocument/2006/relationships/slideLayout" Target="../slideLayouts/slideLayout81.xml"/><Relationship Id="rId9" Type="http://schemas.openxmlformats.org/officeDocument/2006/relationships/slideLayout" Target="../slideLayouts/slideLayout86.xml"/><Relationship Id="rId14" Type="http://schemas.openxmlformats.org/officeDocument/2006/relationships/tags" Target="../tags/tag44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14"/>
            </p:custDataLst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15"/>
            </p:custDataLst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FD0B7A-F5DD-4F40-B4CB-3B2C354B893A}" type="datetimeFigureOut">
              <a:rPr lang="en-US" smtClean="0"/>
              <a:t>9/3/2023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16"/>
            </p:custDataLst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17"/>
            </p:custDataLst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14"/>
            </p:custDataLst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15"/>
            </p:custDataLst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D0B7A-F5DD-4F40-B4CB-3B2C354B893A}" type="datetimeFigureOut">
              <a:rPr lang="en-US" smtClean="0"/>
              <a:t>9/3/2023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16"/>
            </p:custDataLst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17"/>
            </p:custDataLst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transition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14"/>
            </p:custDataLst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15"/>
            </p:custDataLst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D0B7A-F5DD-4F40-B4CB-3B2C354B893A}" type="datetimeFigureOut">
              <a:rPr lang="en-US" smtClean="0"/>
              <a:t>9/3/2023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16"/>
            </p:custDataLst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17"/>
            </p:custDataLst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</p:sldLayoutIdLst>
  <p:transition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14"/>
            </p:custDataLst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15"/>
            </p:custDataLst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D0B7A-F5DD-4F40-B4CB-3B2C354B893A}" type="datetimeFigureOut">
              <a:rPr lang="en-US" smtClean="0"/>
              <a:t>9/3/2023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16"/>
            </p:custDataLst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17"/>
            </p:custDataLst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</p:sldLayoutIdLst>
  <p:transition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14"/>
            </p:custDataLst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15"/>
            </p:custDataLst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D0B7A-F5DD-4F40-B4CB-3B2C354B893A}" type="datetimeFigureOut">
              <a:rPr lang="en-US" smtClean="0"/>
              <a:t>9/3/2023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16"/>
            </p:custDataLst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17"/>
            </p:custDataLst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</p:sldLayoutIdLst>
  <p:transition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14"/>
            </p:custDataLst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15"/>
            </p:custDataLst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D0B7A-F5DD-4F40-B4CB-3B2C354B893A}" type="datetimeFigureOut">
              <a:rPr lang="en-US" smtClean="0"/>
              <a:t>9/3/2023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16"/>
            </p:custDataLst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17"/>
            </p:custDataLst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</p:sldLayoutIdLst>
  <p:transition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14"/>
            </p:custDataLst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15"/>
            </p:custDataLst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D0B7A-F5DD-4F40-B4CB-3B2C354B893A}" type="datetimeFigureOut">
              <a:rPr lang="en-US" smtClean="0"/>
              <a:t>9/3/2023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16"/>
            </p:custDataLst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17"/>
            </p:custDataLst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2" r:id="rId3"/>
    <p:sldLayoutId id="2147483723" r:id="rId4"/>
    <p:sldLayoutId id="2147483724" r:id="rId5"/>
    <p:sldLayoutId id="2147483725" r:id="rId6"/>
    <p:sldLayoutId id="2147483726" r:id="rId7"/>
    <p:sldLayoutId id="2147483727" r:id="rId8"/>
    <p:sldLayoutId id="2147483728" r:id="rId9"/>
    <p:sldLayoutId id="2147483729" r:id="rId10"/>
    <p:sldLayoutId id="2147483730" r:id="rId11"/>
  </p:sldLayoutIdLst>
  <p:transition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14"/>
            </p:custDataLst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15"/>
            </p:custDataLst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D0B7A-F5DD-4F40-B4CB-3B2C354B893A}" type="datetimeFigureOut">
              <a:rPr lang="en-US" smtClean="0"/>
              <a:t>9/3/2023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16"/>
            </p:custDataLst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17"/>
            </p:custDataLst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  <p:sldLayoutId id="2147483733" r:id="rId2"/>
    <p:sldLayoutId id="2147483734" r:id="rId3"/>
    <p:sldLayoutId id="2147483735" r:id="rId4"/>
    <p:sldLayoutId id="2147483736" r:id="rId5"/>
    <p:sldLayoutId id="2147483737" r:id="rId6"/>
    <p:sldLayoutId id="2147483738" r:id="rId7"/>
    <p:sldLayoutId id="2147483739" r:id="rId8"/>
    <p:sldLayoutId id="2147483740" r:id="rId9"/>
    <p:sldLayoutId id="2147483741" r:id="rId10"/>
    <p:sldLayoutId id="2147483742" r:id="rId11"/>
  </p:sldLayoutIdLst>
  <p:transition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tags" Target="../tags/tag513.xml"/><Relationship Id="rId13" Type="http://schemas.openxmlformats.org/officeDocument/2006/relationships/tags" Target="../tags/tag518.xml"/><Relationship Id="rId18" Type="http://schemas.openxmlformats.org/officeDocument/2006/relationships/slideLayout" Target="../slideLayouts/slideLayout7.xml"/><Relationship Id="rId3" Type="http://schemas.openxmlformats.org/officeDocument/2006/relationships/tags" Target="../tags/tag508.xml"/><Relationship Id="rId7" Type="http://schemas.openxmlformats.org/officeDocument/2006/relationships/tags" Target="../tags/tag512.xml"/><Relationship Id="rId12" Type="http://schemas.openxmlformats.org/officeDocument/2006/relationships/tags" Target="../tags/tag517.xml"/><Relationship Id="rId17" Type="http://schemas.openxmlformats.org/officeDocument/2006/relationships/tags" Target="../tags/tag522.xml"/><Relationship Id="rId2" Type="http://schemas.openxmlformats.org/officeDocument/2006/relationships/tags" Target="../tags/tag507.xml"/><Relationship Id="rId16" Type="http://schemas.openxmlformats.org/officeDocument/2006/relationships/tags" Target="../tags/tag521.xml"/><Relationship Id="rId20" Type="http://schemas.openxmlformats.org/officeDocument/2006/relationships/image" Target="../media/image2.svg"/><Relationship Id="rId1" Type="http://schemas.openxmlformats.org/officeDocument/2006/relationships/tags" Target="../tags/tag506.xml"/><Relationship Id="rId6" Type="http://schemas.openxmlformats.org/officeDocument/2006/relationships/tags" Target="../tags/tag511.xml"/><Relationship Id="rId11" Type="http://schemas.openxmlformats.org/officeDocument/2006/relationships/tags" Target="../tags/tag516.xml"/><Relationship Id="rId5" Type="http://schemas.openxmlformats.org/officeDocument/2006/relationships/tags" Target="../tags/tag510.xml"/><Relationship Id="rId15" Type="http://schemas.openxmlformats.org/officeDocument/2006/relationships/tags" Target="../tags/tag520.xml"/><Relationship Id="rId10" Type="http://schemas.openxmlformats.org/officeDocument/2006/relationships/tags" Target="../tags/tag515.xml"/><Relationship Id="rId19" Type="http://schemas.openxmlformats.org/officeDocument/2006/relationships/image" Target="../media/image1.png"/><Relationship Id="rId4" Type="http://schemas.openxmlformats.org/officeDocument/2006/relationships/tags" Target="../tags/tag509.xml"/><Relationship Id="rId9" Type="http://schemas.openxmlformats.org/officeDocument/2006/relationships/tags" Target="../tags/tag514.xml"/><Relationship Id="rId14" Type="http://schemas.openxmlformats.org/officeDocument/2006/relationships/tags" Target="../tags/tag519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tags" Target="../tags/tag673.xml"/><Relationship Id="rId13" Type="http://schemas.openxmlformats.org/officeDocument/2006/relationships/tags" Target="../tags/tag678.xml"/><Relationship Id="rId18" Type="http://schemas.openxmlformats.org/officeDocument/2006/relationships/image" Target="../media/image10.png"/><Relationship Id="rId3" Type="http://schemas.openxmlformats.org/officeDocument/2006/relationships/tags" Target="../tags/tag668.xml"/><Relationship Id="rId7" Type="http://schemas.openxmlformats.org/officeDocument/2006/relationships/tags" Target="../tags/tag672.xml"/><Relationship Id="rId12" Type="http://schemas.openxmlformats.org/officeDocument/2006/relationships/tags" Target="../tags/tag677.xml"/><Relationship Id="rId17" Type="http://schemas.openxmlformats.org/officeDocument/2006/relationships/image" Target="../media/image17.png"/><Relationship Id="rId2" Type="http://schemas.openxmlformats.org/officeDocument/2006/relationships/tags" Target="../tags/tag667.xml"/><Relationship Id="rId16" Type="http://schemas.openxmlformats.org/officeDocument/2006/relationships/image" Target="../media/image30.png"/><Relationship Id="rId20" Type="http://schemas.openxmlformats.org/officeDocument/2006/relationships/image" Target="../media/image36.png"/><Relationship Id="rId1" Type="http://schemas.openxmlformats.org/officeDocument/2006/relationships/tags" Target="../tags/tag666.xml"/><Relationship Id="rId6" Type="http://schemas.openxmlformats.org/officeDocument/2006/relationships/tags" Target="../tags/tag671.xml"/><Relationship Id="rId11" Type="http://schemas.openxmlformats.org/officeDocument/2006/relationships/tags" Target="../tags/tag676.xml"/><Relationship Id="rId5" Type="http://schemas.openxmlformats.org/officeDocument/2006/relationships/tags" Target="../tags/tag670.xml"/><Relationship Id="rId15" Type="http://schemas.openxmlformats.org/officeDocument/2006/relationships/image" Target="../media/image29.png"/><Relationship Id="rId10" Type="http://schemas.openxmlformats.org/officeDocument/2006/relationships/tags" Target="../tags/tag675.xml"/><Relationship Id="rId19" Type="http://schemas.openxmlformats.org/officeDocument/2006/relationships/image" Target="../media/image11.svg"/><Relationship Id="rId4" Type="http://schemas.openxmlformats.org/officeDocument/2006/relationships/tags" Target="../tags/tag669.xml"/><Relationship Id="rId9" Type="http://schemas.openxmlformats.org/officeDocument/2006/relationships/tags" Target="../tags/tag674.xml"/><Relationship Id="rId14" Type="http://schemas.openxmlformats.org/officeDocument/2006/relationships/slideLayout" Target="../slideLayouts/slideLayout8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tags" Target="../tags/tag681.xml"/><Relationship Id="rId7" Type="http://schemas.openxmlformats.org/officeDocument/2006/relationships/image" Target="../media/image37.png"/><Relationship Id="rId2" Type="http://schemas.openxmlformats.org/officeDocument/2006/relationships/tags" Target="../tags/tag680.xml"/><Relationship Id="rId1" Type="http://schemas.openxmlformats.org/officeDocument/2006/relationships/tags" Target="../tags/tag679.x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683.xml"/><Relationship Id="rId4" Type="http://schemas.openxmlformats.org/officeDocument/2006/relationships/tags" Target="../tags/tag68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tags" Target="../tags/tag691.xml"/><Relationship Id="rId13" Type="http://schemas.openxmlformats.org/officeDocument/2006/relationships/tags" Target="../tags/tag696.xml"/><Relationship Id="rId18" Type="http://schemas.openxmlformats.org/officeDocument/2006/relationships/image" Target="../media/image28.png"/><Relationship Id="rId3" Type="http://schemas.openxmlformats.org/officeDocument/2006/relationships/tags" Target="../tags/tag686.xml"/><Relationship Id="rId7" Type="http://schemas.openxmlformats.org/officeDocument/2006/relationships/tags" Target="../tags/tag690.xml"/><Relationship Id="rId12" Type="http://schemas.openxmlformats.org/officeDocument/2006/relationships/tags" Target="../tags/tag695.xml"/><Relationship Id="rId17" Type="http://schemas.openxmlformats.org/officeDocument/2006/relationships/slideLayout" Target="../slideLayouts/slideLayout7.xml"/><Relationship Id="rId2" Type="http://schemas.openxmlformats.org/officeDocument/2006/relationships/tags" Target="../tags/tag685.xml"/><Relationship Id="rId16" Type="http://schemas.openxmlformats.org/officeDocument/2006/relationships/tags" Target="../tags/tag699.xml"/><Relationship Id="rId20" Type="http://schemas.openxmlformats.org/officeDocument/2006/relationships/image" Target="../media/image15.svg"/><Relationship Id="rId1" Type="http://schemas.openxmlformats.org/officeDocument/2006/relationships/tags" Target="../tags/tag684.xml"/><Relationship Id="rId6" Type="http://schemas.openxmlformats.org/officeDocument/2006/relationships/tags" Target="../tags/tag689.xml"/><Relationship Id="rId11" Type="http://schemas.openxmlformats.org/officeDocument/2006/relationships/tags" Target="../tags/tag694.xml"/><Relationship Id="rId5" Type="http://schemas.openxmlformats.org/officeDocument/2006/relationships/tags" Target="../tags/tag688.xml"/><Relationship Id="rId15" Type="http://schemas.openxmlformats.org/officeDocument/2006/relationships/tags" Target="../tags/tag698.xml"/><Relationship Id="rId10" Type="http://schemas.openxmlformats.org/officeDocument/2006/relationships/tags" Target="../tags/tag693.xml"/><Relationship Id="rId19" Type="http://schemas.openxmlformats.org/officeDocument/2006/relationships/image" Target="../media/image14.png"/><Relationship Id="rId4" Type="http://schemas.openxmlformats.org/officeDocument/2006/relationships/tags" Target="../tags/tag687.xml"/><Relationship Id="rId9" Type="http://schemas.openxmlformats.org/officeDocument/2006/relationships/tags" Target="../tags/tag692.xml"/><Relationship Id="rId14" Type="http://schemas.openxmlformats.org/officeDocument/2006/relationships/tags" Target="../tags/tag69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tags" Target="../tags/tag707.xml"/><Relationship Id="rId13" Type="http://schemas.openxmlformats.org/officeDocument/2006/relationships/tags" Target="../tags/tag712.xml"/><Relationship Id="rId18" Type="http://schemas.openxmlformats.org/officeDocument/2006/relationships/image" Target="../media/image30.png"/><Relationship Id="rId3" Type="http://schemas.openxmlformats.org/officeDocument/2006/relationships/tags" Target="../tags/tag702.xml"/><Relationship Id="rId21" Type="http://schemas.openxmlformats.org/officeDocument/2006/relationships/image" Target="../media/image32.svg"/><Relationship Id="rId7" Type="http://schemas.openxmlformats.org/officeDocument/2006/relationships/tags" Target="../tags/tag706.xml"/><Relationship Id="rId12" Type="http://schemas.openxmlformats.org/officeDocument/2006/relationships/tags" Target="../tags/tag711.xml"/><Relationship Id="rId17" Type="http://schemas.openxmlformats.org/officeDocument/2006/relationships/image" Target="../media/image29.png"/><Relationship Id="rId2" Type="http://schemas.openxmlformats.org/officeDocument/2006/relationships/tags" Target="../tags/tag701.xml"/><Relationship Id="rId16" Type="http://schemas.openxmlformats.org/officeDocument/2006/relationships/slideLayout" Target="../slideLayouts/slideLayout84.xml"/><Relationship Id="rId20" Type="http://schemas.openxmlformats.org/officeDocument/2006/relationships/image" Target="../media/image31.png"/><Relationship Id="rId1" Type="http://schemas.openxmlformats.org/officeDocument/2006/relationships/tags" Target="../tags/tag700.xml"/><Relationship Id="rId6" Type="http://schemas.openxmlformats.org/officeDocument/2006/relationships/tags" Target="../tags/tag705.xml"/><Relationship Id="rId11" Type="http://schemas.openxmlformats.org/officeDocument/2006/relationships/tags" Target="../tags/tag710.xml"/><Relationship Id="rId5" Type="http://schemas.openxmlformats.org/officeDocument/2006/relationships/tags" Target="../tags/tag704.xml"/><Relationship Id="rId15" Type="http://schemas.openxmlformats.org/officeDocument/2006/relationships/tags" Target="../tags/tag714.xml"/><Relationship Id="rId10" Type="http://schemas.openxmlformats.org/officeDocument/2006/relationships/tags" Target="../tags/tag709.xml"/><Relationship Id="rId19" Type="http://schemas.openxmlformats.org/officeDocument/2006/relationships/image" Target="../media/image17.png"/><Relationship Id="rId4" Type="http://schemas.openxmlformats.org/officeDocument/2006/relationships/tags" Target="../tags/tag703.xml"/><Relationship Id="rId9" Type="http://schemas.openxmlformats.org/officeDocument/2006/relationships/tags" Target="../tags/tag708.xml"/><Relationship Id="rId14" Type="http://schemas.openxmlformats.org/officeDocument/2006/relationships/tags" Target="../tags/tag713.xml"/><Relationship Id="rId22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tags" Target="../tags/tag722.xml"/><Relationship Id="rId13" Type="http://schemas.openxmlformats.org/officeDocument/2006/relationships/tags" Target="../tags/tag727.xml"/><Relationship Id="rId18" Type="http://schemas.openxmlformats.org/officeDocument/2006/relationships/image" Target="../media/image30.png"/><Relationship Id="rId3" Type="http://schemas.openxmlformats.org/officeDocument/2006/relationships/tags" Target="../tags/tag717.xml"/><Relationship Id="rId21" Type="http://schemas.openxmlformats.org/officeDocument/2006/relationships/image" Target="../media/image34.svg"/><Relationship Id="rId7" Type="http://schemas.openxmlformats.org/officeDocument/2006/relationships/tags" Target="../tags/tag721.xml"/><Relationship Id="rId12" Type="http://schemas.openxmlformats.org/officeDocument/2006/relationships/tags" Target="../tags/tag726.xml"/><Relationship Id="rId17" Type="http://schemas.openxmlformats.org/officeDocument/2006/relationships/image" Target="../media/image29.png"/><Relationship Id="rId2" Type="http://schemas.openxmlformats.org/officeDocument/2006/relationships/tags" Target="../tags/tag716.xml"/><Relationship Id="rId16" Type="http://schemas.openxmlformats.org/officeDocument/2006/relationships/slideLayout" Target="../slideLayouts/slideLayout84.xml"/><Relationship Id="rId20" Type="http://schemas.openxmlformats.org/officeDocument/2006/relationships/image" Target="../media/image33.png"/><Relationship Id="rId1" Type="http://schemas.openxmlformats.org/officeDocument/2006/relationships/tags" Target="../tags/tag715.xml"/><Relationship Id="rId6" Type="http://schemas.openxmlformats.org/officeDocument/2006/relationships/tags" Target="../tags/tag720.xml"/><Relationship Id="rId11" Type="http://schemas.openxmlformats.org/officeDocument/2006/relationships/tags" Target="../tags/tag725.xml"/><Relationship Id="rId5" Type="http://schemas.openxmlformats.org/officeDocument/2006/relationships/tags" Target="../tags/tag719.xml"/><Relationship Id="rId15" Type="http://schemas.openxmlformats.org/officeDocument/2006/relationships/tags" Target="../tags/tag729.xml"/><Relationship Id="rId10" Type="http://schemas.openxmlformats.org/officeDocument/2006/relationships/tags" Target="../tags/tag724.xml"/><Relationship Id="rId19" Type="http://schemas.openxmlformats.org/officeDocument/2006/relationships/image" Target="../media/image17.png"/><Relationship Id="rId4" Type="http://schemas.openxmlformats.org/officeDocument/2006/relationships/tags" Target="../tags/tag718.xml"/><Relationship Id="rId9" Type="http://schemas.openxmlformats.org/officeDocument/2006/relationships/tags" Target="../tags/tag723.xml"/><Relationship Id="rId14" Type="http://schemas.openxmlformats.org/officeDocument/2006/relationships/tags" Target="../tags/tag728.xml"/><Relationship Id="rId22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tags" Target="../tags/tag737.xml"/><Relationship Id="rId13" Type="http://schemas.openxmlformats.org/officeDocument/2006/relationships/tags" Target="../tags/tag742.xml"/><Relationship Id="rId18" Type="http://schemas.openxmlformats.org/officeDocument/2006/relationships/image" Target="../media/image10.png"/><Relationship Id="rId3" Type="http://schemas.openxmlformats.org/officeDocument/2006/relationships/tags" Target="../tags/tag732.xml"/><Relationship Id="rId21" Type="http://schemas.openxmlformats.org/officeDocument/2006/relationships/image" Target="../media/image39.png"/><Relationship Id="rId7" Type="http://schemas.openxmlformats.org/officeDocument/2006/relationships/tags" Target="../tags/tag736.xml"/><Relationship Id="rId12" Type="http://schemas.openxmlformats.org/officeDocument/2006/relationships/tags" Target="../tags/tag741.xml"/><Relationship Id="rId17" Type="http://schemas.openxmlformats.org/officeDocument/2006/relationships/image" Target="../media/image17.png"/><Relationship Id="rId2" Type="http://schemas.openxmlformats.org/officeDocument/2006/relationships/tags" Target="../tags/tag731.xml"/><Relationship Id="rId16" Type="http://schemas.openxmlformats.org/officeDocument/2006/relationships/image" Target="../media/image30.png"/><Relationship Id="rId20" Type="http://schemas.openxmlformats.org/officeDocument/2006/relationships/image" Target="../media/image36.png"/><Relationship Id="rId1" Type="http://schemas.openxmlformats.org/officeDocument/2006/relationships/tags" Target="../tags/tag730.xml"/><Relationship Id="rId6" Type="http://schemas.openxmlformats.org/officeDocument/2006/relationships/tags" Target="../tags/tag735.xml"/><Relationship Id="rId11" Type="http://schemas.openxmlformats.org/officeDocument/2006/relationships/tags" Target="../tags/tag740.xml"/><Relationship Id="rId5" Type="http://schemas.openxmlformats.org/officeDocument/2006/relationships/tags" Target="../tags/tag734.xml"/><Relationship Id="rId15" Type="http://schemas.openxmlformats.org/officeDocument/2006/relationships/image" Target="../media/image29.png"/><Relationship Id="rId10" Type="http://schemas.openxmlformats.org/officeDocument/2006/relationships/tags" Target="../tags/tag739.xml"/><Relationship Id="rId19" Type="http://schemas.openxmlformats.org/officeDocument/2006/relationships/image" Target="../media/image11.svg"/><Relationship Id="rId4" Type="http://schemas.openxmlformats.org/officeDocument/2006/relationships/tags" Target="../tags/tag733.xml"/><Relationship Id="rId9" Type="http://schemas.openxmlformats.org/officeDocument/2006/relationships/tags" Target="../tags/tag738.xml"/><Relationship Id="rId14" Type="http://schemas.openxmlformats.org/officeDocument/2006/relationships/slideLayout" Target="../slideLayouts/slideLayout8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tags" Target="../tags/tag745.xml"/><Relationship Id="rId7" Type="http://schemas.openxmlformats.org/officeDocument/2006/relationships/image" Target="../media/image37.png"/><Relationship Id="rId2" Type="http://schemas.openxmlformats.org/officeDocument/2006/relationships/tags" Target="../tags/tag744.xml"/><Relationship Id="rId1" Type="http://schemas.openxmlformats.org/officeDocument/2006/relationships/tags" Target="../tags/tag743.x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747.xml"/><Relationship Id="rId4" Type="http://schemas.openxmlformats.org/officeDocument/2006/relationships/tags" Target="../tags/tag746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tags" Target="../tags/tag755.xml"/><Relationship Id="rId13" Type="http://schemas.openxmlformats.org/officeDocument/2006/relationships/tags" Target="../tags/tag760.xml"/><Relationship Id="rId18" Type="http://schemas.openxmlformats.org/officeDocument/2006/relationships/image" Target="../media/image28.png"/><Relationship Id="rId3" Type="http://schemas.openxmlformats.org/officeDocument/2006/relationships/tags" Target="../tags/tag750.xml"/><Relationship Id="rId7" Type="http://schemas.openxmlformats.org/officeDocument/2006/relationships/tags" Target="../tags/tag754.xml"/><Relationship Id="rId12" Type="http://schemas.openxmlformats.org/officeDocument/2006/relationships/tags" Target="../tags/tag759.xml"/><Relationship Id="rId17" Type="http://schemas.openxmlformats.org/officeDocument/2006/relationships/slideLayout" Target="../slideLayouts/slideLayout7.xml"/><Relationship Id="rId2" Type="http://schemas.openxmlformats.org/officeDocument/2006/relationships/tags" Target="../tags/tag749.xml"/><Relationship Id="rId16" Type="http://schemas.openxmlformats.org/officeDocument/2006/relationships/tags" Target="../tags/tag763.xml"/><Relationship Id="rId20" Type="http://schemas.openxmlformats.org/officeDocument/2006/relationships/image" Target="../media/image15.svg"/><Relationship Id="rId1" Type="http://schemas.openxmlformats.org/officeDocument/2006/relationships/tags" Target="../tags/tag748.xml"/><Relationship Id="rId6" Type="http://schemas.openxmlformats.org/officeDocument/2006/relationships/tags" Target="../tags/tag753.xml"/><Relationship Id="rId11" Type="http://schemas.openxmlformats.org/officeDocument/2006/relationships/tags" Target="../tags/tag758.xml"/><Relationship Id="rId5" Type="http://schemas.openxmlformats.org/officeDocument/2006/relationships/tags" Target="../tags/tag752.xml"/><Relationship Id="rId15" Type="http://schemas.openxmlformats.org/officeDocument/2006/relationships/tags" Target="../tags/tag762.xml"/><Relationship Id="rId10" Type="http://schemas.openxmlformats.org/officeDocument/2006/relationships/tags" Target="../tags/tag757.xml"/><Relationship Id="rId19" Type="http://schemas.openxmlformats.org/officeDocument/2006/relationships/image" Target="../media/image14.png"/><Relationship Id="rId4" Type="http://schemas.openxmlformats.org/officeDocument/2006/relationships/tags" Target="../tags/tag751.xml"/><Relationship Id="rId9" Type="http://schemas.openxmlformats.org/officeDocument/2006/relationships/tags" Target="../tags/tag756.xml"/><Relationship Id="rId14" Type="http://schemas.openxmlformats.org/officeDocument/2006/relationships/tags" Target="../tags/tag761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tags" Target="../tags/tag771.xml"/><Relationship Id="rId13" Type="http://schemas.openxmlformats.org/officeDocument/2006/relationships/tags" Target="../tags/tag776.xml"/><Relationship Id="rId18" Type="http://schemas.openxmlformats.org/officeDocument/2006/relationships/image" Target="../media/image30.png"/><Relationship Id="rId3" Type="http://schemas.openxmlformats.org/officeDocument/2006/relationships/tags" Target="../tags/tag766.xml"/><Relationship Id="rId21" Type="http://schemas.openxmlformats.org/officeDocument/2006/relationships/image" Target="../media/image32.svg"/><Relationship Id="rId7" Type="http://schemas.openxmlformats.org/officeDocument/2006/relationships/tags" Target="../tags/tag770.xml"/><Relationship Id="rId12" Type="http://schemas.openxmlformats.org/officeDocument/2006/relationships/tags" Target="../tags/tag775.xml"/><Relationship Id="rId17" Type="http://schemas.openxmlformats.org/officeDocument/2006/relationships/image" Target="../media/image29.png"/><Relationship Id="rId2" Type="http://schemas.openxmlformats.org/officeDocument/2006/relationships/tags" Target="../tags/tag765.xml"/><Relationship Id="rId16" Type="http://schemas.openxmlformats.org/officeDocument/2006/relationships/slideLayout" Target="../slideLayouts/slideLayout84.xml"/><Relationship Id="rId20" Type="http://schemas.openxmlformats.org/officeDocument/2006/relationships/image" Target="../media/image31.png"/><Relationship Id="rId1" Type="http://schemas.openxmlformats.org/officeDocument/2006/relationships/tags" Target="../tags/tag764.xml"/><Relationship Id="rId6" Type="http://schemas.openxmlformats.org/officeDocument/2006/relationships/tags" Target="../tags/tag769.xml"/><Relationship Id="rId11" Type="http://schemas.openxmlformats.org/officeDocument/2006/relationships/tags" Target="../tags/tag774.xml"/><Relationship Id="rId5" Type="http://schemas.openxmlformats.org/officeDocument/2006/relationships/tags" Target="../tags/tag768.xml"/><Relationship Id="rId15" Type="http://schemas.openxmlformats.org/officeDocument/2006/relationships/tags" Target="../tags/tag778.xml"/><Relationship Id="rId10" Type="http://schemas.openxmlformats.org/officeDocument/2006/relationships/tags" Target="../tags/tag773.xml"/><Relationship Id="rId19" Type="http://schemas.openxmlformats.org/officeDocument/2006/relationships/image" Target="../media/image17.png"/><Relationship Id="rId4" Type="http://schemas.openxmlformats.org/officeDocument/2006/relationships/tags" Target="../tags/tag767.xml"/><Relationship Id="rId9" Type="http://schemas.openxmlformats.org/officeDocument/2006/relationships/tags" Target="../tags/tag772.xml"/><Relationship Id="rId14" Type="http://schemas.openxmlformats.org/officeDocument/2006/relationships/tags" Target="../tags/tag777.xml"/><Relationship Id="rId22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tags" Target="../tags/tag786.xml"/><Relationship Id="rId13" Type="http://schemas.openxmlformats.org/officeDocument/2006/relationships/tags" Target="../tags/tag791.xml"/><Relationship Id="rId18" Type="http://schemas.openxmlformats.org/officeDocument/2006/relationships/image" Target="../media/image30.png"/><Relationship Id="rId3" Type="http://schemas.openxmlformats.org/officeDocument/2006/relationships/tags" Target="../tags/tag781.xml"/><Relationship Id="rId21" Type="http://schemas.openxmlformats.org/officeDocument/2006/relationships/image" Target="../media/image34.svg"/><Relationship Id="rId7" Type="http://schemas.openxmlformats.org/officeDocument/2006/relationships/tags" Target="../tags/tag785.xml"/><Relationship Id="rId12" Type="http://schemas.openxmlformats.org/officeDocument/2006/relationships/tags" Target="../tags/tag790.xml"/><Relationship Id="rId17" Type="http://schemas.openxmlformats.org/officeDocument/2006/relationships/image" Target="../media/image29.png"/><Relationship Id="rId2" Type="http://schemas.openxmlformats.org/officeDocument/2006/relationships/tags" Target="../tags/tag780.xml"/><Relationship Id="rId16" Type="http://schemas.openxmlformats.org/officeDocument/2006/relationships/slideLayout" Target="../slideLayouts/slideLayout84.xml"/><Relationship Id="rId20" Type="http://schemas.openxmlformats.org/officeDocument/2006/relationships/image" Target="../media/image33.png"/><Relationship Id="rId1" Type="http://schemas.openxmlformats.org/officeDocument/2006/relationships/tags" Target="../tags/tag779.xml"/><Relationship Id="rId6" Type="http://schemas.openxmlformats.org/officeDocument/2006/relationships/tags" Target="../tags/tag784.xml"/><Relationship Id="rId11" Type="http://schemas.openxmlformats.org/officeDocument/2006/relationships/tags" Target="../tags/tag789.xml"/><Relationship Id="rId5" Type="http://schemas.openxmlformats.org/officeDocument/2006/relationships/tags" Target="../tags/tag783.xml"/><Relationship Id="rId15" Type="http://schemas.openxmlformats.org/officeDocument/2006/relationships/tags" Target="../tags/tag793.xml"/><Relationship Id="rId23" Type="http://schemas.openxmlformats.org/officeDocument/2006/relationships/image" Target="../media/image41.png"/><Relationship Id="rId10" Type="http://schemas.openxmlformats.org/officeDocument/2006/relationships/tags" Target="../tags/tag788.xml"/><Relationship Id="rId19" Type="http://schemas.openxmlformats.org/officeDocument/2006/relationships/image" Target="../media/image17.png"/><Relationship Id="rId4" Type="http://schemas.openxmlformats.org/officeDocument/2006/relationships/tags" Target="../tags/tag782.xml"/><Relationship Id="rId9" Type="http://schemas.openxmlformats.org/officeDocument/2006/relationships/tags" Target="../tags/tag787.xml"/><Relationship Id="rId14" Type="http://schemas.openxmlformats.org/officeDocument/2006/relationships/tags" Target="../tags/tag792.xml"/><Relationship Id="rId22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530.xml"/><Relationship Id="rId13" Type="http://schemas.openxmlformats.org/officeDocument/2006/relationships/tags" Target="../tags/tag535.xml"/><Relationship Id="rId18" Type="http://schemas.openxmlformats.org/officeDocument/2006/relationships/tags" Target="../tags/tag540.xml"/><Relationship Id="rId26" Type="http://schemas.openxmlformats.org/officeDocument/2006/relationships/image" Target="../media/image8.png"/><Relationship Id="rId3" Type="http://schemas.openxmlformats.org/officeDocument/2006/relationships/tags" Target="../tags/tag525.xml"/><Relationship Id="rId21" Type="http://schemas.openxmlformats.org/officeDocument/2006/relationships/image" Target="../media/image3.png"/><Relationship Id="rId7" Type="http://schemas.openxmlformats.org/officeDocument/2006/relationships/tags" Target="../tags/tag529.xml"/><Relationship Id="rId12" Type="http://schemas.openxmlformats.org/officeDocument/2006/relationships/tags" Target="../tags/tag534.xml"/><Relationship Id="rId17" Type="http://schemas.openxmlformats.org/officeDocument/2006/relationships/tags" Target="../tags/tag539.xml"/><Relationship Id="rId25" Type="http://schemas.openxmlformats.org/officeDocument/2006/relationships/image" Target="../media/image7.svg"/><Relationship Id="rId2" Type="http://schemas.openxmlformats.org/officeDocument/2006/relationships/tags" Target="../tags/tag524.xml"/><Relationship Id="rId16" Type="http://schemas.openxmlformats.org/officeDocument/2006/relationships/tags" Target="../tags/tag538.xml"/><Relationship Id="rId20" Type="http://schemas.openxmlformats.org/officeDocument/2006/relationships/slideLayout" Target="../slideLayouts/slideLayout18.xml"/><Relationship Id="rId29" Type="http://schemas.openxmlformats.org/officeDocument/2006/relationships/image" Target="../media/image11.svg"/><Relationship Id="rId1" Type="http://schemas.openxmlformats.org/officeDocument/2006/relationships/tags" Target="../tags/tag523.xml"/><Relationship Id="rId6" Type="http://schemas.openxmlformats.org/officeDocument/2006/relationships/tags" Target="../tags/tag528.xml"/><Relationship Id="rId11" Type="http://schemas.openxmlformats.org/officeDocument/2006/relationships/tags" Target="../tags/tag533.xml"/><Relationship Id="rId24" Type="http://schemas.openxmlformats.org/officeDocument/2006/relationships/image" Target="../media/image6.png"/><Relationship Id="rId5" Type="http://schemas.openxmlformats.org/officeDocument/2006/relationships/tags" Target="../tags/tag527.xml"/><Relationship Id="rId15" Type="http://schemas.openxmlformats.org/officeDocument/2006/relationships/tags" Target="../tags/tag537.xml"/><Relationship Id="rId23" Type="http://schemas.openxmlformats.org/officeDocument/2006/relationships/image" Target="../media/image5.svg"/><Relationship Id="rId28" Type="http://schemas.openxmlformats.org/officeDocument/2006/relationships/image" Target="../media/image10.png"/><Relationship Id="rId10" Type="http://schemas.openxmlformats.org/officeDocument/2006/relationships/tags" Target="../tags/tag532.xml"/><Relationship Id="rId19" Type="http://schemas.openxmlformats.org/officeDocument/2006/relationships/tags" Target="../tags/tag541.xml"/><Relationship Id="rId4" Type="http://schemas.openxmlformats.org/officeDocument/2006/relationships/tags" Target="../tags/tag526.xml"/><Relationship Id="rId9" Type="http://schemas.openxmlformats.org/officeDocument/2006/relationships/tags" Target="../tags/tag531.xml"/><Relationship Id="rId14" Type="http://schemas.openxmlformats.org/officeDocument/2006/relationships/tags" Target="../tags/tag536.xml"/><Relationship Id="rId22" Type="http://schemas.openxmlformats.org/officeDocument/2006/relationships/image" Target="../media/image4.png"/><Relationship Id="rId27" Type="http://schemas.openxmlformats.org/officeDocument/2006/relationships/image" Target="../media/image9.sv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tags" Target="../tags/tag801.xml"/><Relationship Id="rId13" Type="http://schemas.openxmlformats.org/officeDocument/2006/relationships/tags" Target="../tags/tag806.xml"/><Relationship Id="rId18" Type="http://schemas.openxmlformats.org/officeDocument/2006/relationships/image" Target="../media/image10.png"/><Relationship Id="rId3" Type="http://schemas.openxmlformats.org/officeDocument/2006/relationships/tags" Target="../tags/tag796.xml"/><Relationship Id="rId21" Type="http://schemas.openxmlformats.org/officeDocument/2006/relationships/image" Target="../media/image42.png"/><Relationship Id="rId7" Type="http://schemas.openxmlformats.org/officeDocument/2006/relationships/tags" Target="../tags/tag800.xml"/><Relationship Id="rId12" Type="http://schemas.openxmlformats.org/officeDocument/2006/relationships/tags" Target="../tags/tag805.xml"/><Relationship Id="rId17" Type="http://schemas.openxmlformats.org/officeDocument/2006/relationships/image" Target="../media/image17.png"/><Relationship Id="rId2" Type="http://schemas.openxmlformats.org/officeDocument/2006/relationships/tags" Target="../tags/tag795.xml"/><Relationship Id="rId16" Type="http://schemas.openxmlformats.org/officeDocument/2006/relationships/image" Target="../media/image30.png"/><Relationship Id="rId20" Type="http://schemas.openxmlformats.org/officeDocument/2006/relationships/image" Target="../media/image36.png"/><Relationship Id="rId1" Type="http://schemas.openxmlformats.org/officeDocument/2006/relationships/tags" Target="../tags/tag794.xml"/><Relationship Id="rId6" Type="http://schemas.openxmlformats.org/officeDocument/2006/relationships/tags" Target="../tags/tag799.xml"/><Relationship Id="rId11" Type="http://schemas.openxmlformats.org/officeDocument/2006/relationships/tags" Target="../tags/tag804.xml"/><Relationship Id="rId5" Type="http://schemas.openxmlformats.org/officeDocument/2006/relationships/tags" Target="../tags/tag798.xml"/><Relationship Id="rId15" Type="http://schemas.openxmlformats.org/officeDocument/2006/relationships/image" Target="../media/image29.png"/><Relationship Id="rId10" Type="http://schemas.openxmlformats.org/officeDocument/2006/relationships/tags" Target="../tags/tag803.xml"/><Relationship Id="rId19" Type="http://schemas.openxmlformats.org/officeDocument/2006/relationships/image" Target="../media/image11.svg"/><Relationship Id="rId4" Type="http://schemas.openxmlformats.org/officeDocument/2006/relationships/tags" Target="../tags/tag797.xml"/><Relationship Id="rId9" Type="http://schemas.openxmlformats.org/officeDocument/2006/relationships/tags" Target="../tags/tag802.xml"/><Relationship Id="rId14" Type="http://schemas.openxmlformats.org/officeDocument/2006/relationships/slideLayout" Target="../slideLayouts/slideLayout8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tags" Target="../tags/tag809.xml"/><Relationship Id="rId7" Type="http://schemas.openxmlformats.org/officeDocument/2006/relationships/image" Target="../media/image37.png"/><Relationship Id="rId2" Type="http://schemas.openxmlformats.org/officeDocument/2006/relationships/tags" Target="../tags/tag808.xml"/><Relationship Id="rId1" Type="http://schemas.openxmlformats.org/officeDocument/2006/relationships/tags" Target="../tags/tag807.x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811.xml"/><Relationship Id="rId4" Type="http://schemas.openxmlformats.org/officeDocument/2006/relationships/tags" Target="../tags/tag810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tags" Target="../tags/tag819.xml"/><Relationship Id="rId13" Type="http://schemas.openxmlformats.org/officeDocument/2006/relationships/tags" Target="../tags/tag824.xml"/><Relationship Id="rId18" Type="http://schemas.openxmlformats.org/officeDocument/2006/relationships/image" Target="../media/image28.png"/><Relationship Id="rId3" Type="http://schemas.openxmlformats.org/officeDocument/2006/relationships/tags" Target="../tags/tag814.xml"/><Relationship Id="rId7" Type="http://schemas.openxmlformats.org/officeDocument/2006/relationships/tags" Target="../tags/tag818.xml"/><Relationship Id="rId12" Type="http://schemas.openxmlformats.org/officeDocument/2006/relationships/tags" Target="../tags/tag823.xml"/><Relationship Id="rId17" Type="http://schemas.openxmlformats.org/officeDocument/2006/relationships/slideLayout" Target="../slideLayouts/slideLayout7.xml"/><Relationship Id="rId2" Type="http://schemas.openxmlformats.org/officeDocument/2006/relationships/tags" Target="../tags/tag813.xml"/><Relationship Id="rId16" Type="http://schemas.openxmlformats.org/officeDocument/2006/relationships/tags" Target="../tags/tag827.xml"/><Relationship Id="rId20" Type="http://schemas.openxmlformats.org/officeDocument/2006/relationships/image" Target="../media/image15.svg"/><Relationship Id="rId1" Type="http://schemas.openxmlformats.org/officeDocument/2006/relationships/tags" Target="../tags/tag812.xml"/><Relationship Id="rId6" Type="http://schemas.openxmlformats.org/officeDocument/2006/relationships/tags" Target="../tags/tag817.xml"/><Relationship Id="rId11" Type="http://schemas.openxmlformats.org/officeDocument/2006/relationships/tags" Target="../tags/tag822.xml"/><Relationship Id="rId5" Type="http://schemas.openxmlformats.org/officeDocument/2006/relationships/tags" Target="../tags/tag816.xml"/><Relationship Id="rId15" Type="http://schemas.openxmlformats.org/officeDocument/2006/relationships/tags" Target="../tags/tag826.xml"/><Relationship Id="rId10" Type="http://schemas.openxmlformats.org/officeDocument/2006/relationships/tags" Target="../tags/tag821.xml"/><Relationship Id="rId19" Type="http://schemas.openxmlformats.org/officeDocument/2006/relationships/image" Target="../media/image14.png"/><Relationship Id="rId4" Type="http://schemas.openxmlformats.org/officeDocument/2006/relationships/tags" Target="../tags/tag815.xml"/><Relationship Id="rId9" Type="http://schemas.openxmlformats.org/officeDocument/2006/relationships/tags" Target="../tags/tag820.xml"/><Relationship Id="rId14" Type="http://schemas.openxmlformats.org/officeDocument/2006/relationships/tags" Target="../tags/tag825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tags" Target="../tags/tag835.xml"/><Relationship Id="rId13" Type="http://schemas.openxmlformats.org/officeDocument/2006/relationships/tags" Target="../tags/tag840.xml"/><Relationship Id="rId18" Type="http://schemas.openxmlformats.org/officeDocument/2006/relationships/image" Target="../media/image30.png"/><Relationship Id="rId3" Type="http://schemas.openxmlformats.org/officeDocument/2006/relationships/tags" Target="../tags/tag830.xml"/><Relationship Id="rId21" Type="http://schemas.openxmlformats.org/officeDocument/2006/relationships/image" Target="../media/image32.svg"/><Relationship Id="rId7" Type="http://schemas.openxmlformats.org/officeDocument/2006/relationships/tags" Target="../tags/tag834.xml"/><Relationship Id="rId12" Type="http://schemas.openxmlformats.org/officeDocument/2006/relationships/tags" Target="../tags/tag839.xml"/><Relationship Id="rId17" Type="http://schemas.openxmlformats.org/officeDocument/2006/relationships/image" Target="../media/image29.png"/><Relationship Id="rId2" Type="http://schemas.openxmlformats.org/officeDocument/2006/relationships/tags" Target="../tags/tag829.xml"/><Relationship Id="rId16" Type="http://schemas.openxmlformats.org/officeDocument/2006/relationships/slideLayout" Target="../slideLayouts/slideLayout84.xml"/><Relationship Id="rId20" Type="http://schemas.openxmlformats.org/officeDocument/2006/relationships/image" Target="../media/image31.png"/><Relationship Id="rId1" Type="http://schemas.openxmlformats.org/officeDocument/2006/relationships/tags" Target="../tags/tag828.xml"/><Relationship Id="rId6" Type="http://schemas.openxmlformats.org/officeDocument/2006/relationships/tags" Target="../tags/tag833.xml"/><Relationship Id="rId11" Type="http://schemas.openxmlformats.org/officeDocument/2006/relationships/tags" Target="../tags/tag838.xml"/><Relationship Id="rId5" Type="http://schemas.openxmlformats.org/officeDocument/2006/relationships/tags" Target="../tags/tag832.xml"/><Relationship Id="rId15" Type="http://schemas.openxmlformats.org/officeDocument/2006/relationships/tags" Target="../tags/tag842.xml"/><Relationship Id="rId10" Type="http://schemas.openxmlformats.org/officeDocument/2006/relationships/tags" Target="../tags/tag837.xml"/><Relationship Id="rId19" Type="http://schemas.openxmlformats.org/officeDocument/2006/relationships/image" Target="../media/image17.png"/><Relationship Id="rId4" Type="http://schemas.openxmlformats.org/officeDocument/2006/relationships/tags" Target="../tags/tag831.xml"/><Relationship Id="rId9" Type="http://schemas.openxmlformats.org/officeDocument/2006/relationships/tags" Target="../tags/tag836.xml"/><Relationship Id="rId14" Type="http://schemas.openxmlformats.org/officeDocument/2006/relationships/tags" Target="../tags/tag841.xml"/><Relationship Id="rId22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tags" Target="../tags/tag850.xml"/><Relationship Id="rId13" Type="http://schemas.openxmlformats.org/officeDocument/2006/relationships/tags" Target="../tags/tag855.xml"/><Relationship Id="rId18" Type="http://schemas.openxmlformats.org/officeDocument/2006/relationships/image" Target="../media/image30.png"/><Relationship Id="rId3" Type="http://schemas.openxmlformats.org/officeDocument/2006/relationships/tags" Target="../tags/tag845.xml"/><Relationship Id="rId21" Type="http://schemas.openxmlformats.org/officeDocument/2006/relationships/image" Target="../media/image34.svg"/><Relationship Id="rId7" Type="http://schemas.openxmlformats.org/officeDocument/2006/relationships/tags" Target="../tags/tag849.xml"/><Relationship Id="rId12" Type="http://schemas.openxmlformats.org/officeDocument/2006/relationships/tags" Target="../tags/tag854.xml"/><Relationship Id="rId17" Type="http://schemas.openxmlformats.org/officeDocument/2006/relationships/image" Target="../media/image29.png"/><Relationship Id="rId2" Type="http://schemas.openxmlformats.org/officeDocument/2006/relationships/tags" Target="../tags/tag844.xml"/><Relationship Id="rId16" Type="http://schemas.openxmlformats.org/officeDocument/2006/relationships/slideLayout" Target="../slideLayouts/slideLayout84.xml"/><Relationship Id="rId20" Type="http://schemas.openxmlformats.org/officeDocument/2006/relationships/image" Target="../media/image33.png"/><Relationship Id="rId1" Type="http://schemas.openxmlformats.org/officeDocument/2006/relationships/tags" Target="../tags/tag843.xml"/><Relationship Id="rId6" Type="http://schemas.openxmlformats.org/officeDocument/2006/relationships/tags" Target="../tags/tag848.xml"/><Relationship Id="rId11" Type="http://schemas.openxmlformats.org/officeDocument/2006/relationships/tags" Target="../tags/tag853.xml"/><Relationship Id="rId5" Type="http://schemas.openxmlformats.org/officeDocument/2006/relationships/tags" Target="../tags/tag847.xml"/><Relationship Id="rId15" Type="http://schemas.openxmlformats.org/officeDocument/2006/relationships/tags" Target="../tags/tag857.xml"/><Relationship Id="rId23" Type="http://schemas.openxmlformats.org/officeDocument/2006/relationships/image" Target="../media/image44.png"/><Relationship Id="rId10" Type="http://schemas.openxmlformats.org/officeDocument/2006/relationships/tags" Target="../tags/tag852.xml"/><Relationship Id="rId19" Type="http://schemas.openxmlformats.org/officeDocument/2006/relationships/image" Target="../media/image17.png"/><Relationship Id="rId4" Type="http://schemas.openxmlformats.org/officeDocument/2006/relationships/tags" Target="../tags/tag846.xml"/><Relationship Id="rId9" Type="http://schemas.openxmlformats.org/officeDocument/2006/relationships/tags" Target="../tags/tag851.xml"/><Relationship Id="rId14" Type="http://schemas.openxmlformats.org/officeDocument/2006/relationships/tags" Target="../tags/tag856.xml"/><Relationship Id="rId22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tags" Target="../tags/tag865.xml"/><Relationship Id="rId13" Type="http://schemas.openxmlformats.org/officeDocument/2006/relationships/tags" Target="../tags/tag870.xml"/><Relationship Id="rId18" Type="http://schemas.openxmlformats.org/officeDocument/2006/relationships/image" Target="../media/image10.png"/><Relationship Id="rId3" Type="http://schemas.openxmlformats.org/officeDocument/2006/relationships/tags" Target="../tags/tag860.xml"/><Relationship Id="rId21" Type="http://schemas.openxmlformats.org/officeDocument/2006/relationships/image" Target="../media/image45.png"/><Relationship Id="rId7" Type="http://schemas.openxmlformats.org/officeDocument/2006/relationships/tags" Target="../tags/tag864.xml"/><Relationship Id="rId12" Type="http://schemas.openxmlformats.org/officeDocument/2006/relationships/tags" Target="../tags/tag869.xml"/><Relationship Id="rId17" Type="http://schemas.openxmlformats.org/officeDocument/2006/relationships/image" Target="../media/image17.png"/><Relationship Id="rId2" Type="http://schemas.openxmlformats.org/officeDocument/2006/relationships/tags" Target="../tags/tag859.xml"/><Relationship Id="rId16" Type="http://schemas.openxmlformats.org/officeDocument/2006/relationships/image" Target="../media/image30.png"/><Relationship Id="rId20" Type="http://schemas.openxmlformats.org/officeDocument/2006/relationships/image" Target="../media/image36.png"/><Relationship Id="rId1" Type="http://schemas.openxmlformats.org/officeDocument/2006/relationships/tags" Target="../tags/tag858.xml"/><Relationship Id="rId6" Type="http://schemas.openxmlformats.org/officeDocument/2006/relationships/tags" Target="../tags/tag863.xml"/><Relationship Id="rId11" Type="http://schemas.openxmlformats.org/officeDocument/2006/relationships/tags" Target="../tags/tag868.xml"/><Relationship Id="rId5" Type="http://schemas.openxmlformats.org/officeDocument/2006/relationships/tags" Target="../tags/tag862.xml"/><Relationship Id="rId15" Type="http://schemas.openxmlformats.org/officeDocument/2006/relationships/image" Target="../media/image29.png"/><Relationship Id="rId10" Type="http://schemas.openxmlformats.org/officeDocument/2006/relationships/tags" Target="../tags/tag867.xml"/><Relationship Id="rId19" Type="http://schemas.openxmlformats.org/officeDocument/2006/relationships/image" Target="../media/image11.svg"/><Relationship Id="rId4" Type="http://schemas.openxmlformats.org/officeDocument/2006/relationships/tags" Target="../tags/tag861.xml"/><Relationship Id="rId9" Type="http://schemas.openxmlformats.org/officeDocument/2006/relationships/tags" Target="../tags/tag866.xml"/><Relationship Id="rId14" Type="http://schemas.openxmlformats.org/officeDocument/2006/relationships/slideLayout" Target="../slideLayouts/slideLayout8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tags" Target="../tags/tag873.xml"/><Relationship Id="rId7" Type="http://schemas.openxmlformats.org/officeDocument/2006/relationships/image" Target="../media/image37.png"/><Relationship Id="rId2" Type="http://schemas.openxmlformats.org/officeDocument/2006/relationships/tags" Target="../tags/tag872.xml"/><Relationship Id="rId1" Type="http://schemas.openxmlformats.org/officeDocument/2006/relationships/tags" Target="../tags/tag871.x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875.xml"/><Relationship Id="rId4" Type="http://schemas.openxmlformats.org/officeDocument/2006/relationships/tags" Target="../tags/tag874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tags" Target="../tags/tag883.xml"/><Relationship Id="rId13" Type="http://schemas.openxmlformats.org/officeDocument/2006/relationships/tags" Target="../tags/tag888.xml"/><Relationship Id="rId18" Type="http://schemas.openxmlformats.org/officeDocument/2006/relationships/image" Target="../media/image28.png"/><Relationship Id="rId3" Type="http://schemas.openxmlformats.org/officeDocument/2006/relationships/tags" Target="../tags/tag878.xml"/><Relationship Id="rId7" Type="http://schemas.openxmlformats.org/officeDocument/2006/relationships/tags" Target="../tags/tag882.xml"/><Relationship Id="rId12" Type="http://schemas.openxmlformats.org/officeDocument/2006/relationships/tags" Target="../tags/tag887.xml"/><Relationship Id="rId17" Type="http://schemas.openxmlformats.org/officeDocument/2006/relationships/slideLayout" Target="../slideLayouts/slideLayout7.xml"/><Relationship Id="rId2" Type="http://schemas.openxmlformats.org/officeDocument/2006/relationships/tags" Target="../tags/tag877.xml"/><Relationship Id="rId16" Type="http://schemas.openxmlformats.org/officeDocument/2006/relationships/tags" Target="../tags/tag891.xml"/><Relationship Id="rId20" Type="http://schemas.openxmlformats.org/officeDocument/2006/relationships/image" Target="../media/image15.svg"/><Relationship Id="rId1" Type="http://schemas.openxmlformats.org/officeDocument/2006/relationships/tags" Target="../tags/tag876.xml"/><Relationship Id="rId6" Type="http://schemas.openxmlformats.org/officeDocument/2006/relationships/tags" Target="../tags/tag881.xml"/><Relationship Id="rId11" Type="http://schemas.openxmlformats.org/officeDocument/2006/relationships/tags" Target="../tags/tag886.xml"/><Relationship Id="rId5" Type="http://schemas.openxmlformats.org/officeDocument/2006/relationships/tags" Target="../tags/tag880.xml"/><Relationship Id="rId15" Type="http://schemas.openxmlformats.org/officeDocument/2006/relationships/tags" Target="../tags/tag890.xml"/><Relationship Id="rId10" Type="http://schemas.openxmlformats.org/officeDocument/2006/relationships/tags" Target="../tags/tag885.xml"/><Relationship Id="rId19" Type="http://schemas.openxmlformats.org/officeDocument/2006/relationships/image" Target="../media/image14.png"/><Relationship Id="rId4" Type="http://schemas.openxmlformats.org/officeDocument/2006/relationships/tags" Target="../tags/tag879.xml"/><Relationship Id="rId9" Type="http://schemas.openxmlformats.org/officeDocument/2006/relationships/tags" Target="../tags/tag884.xml"/><Relationship Id="rId14" Type="http://schemas.openxmlformats.org/officeDocument/2006/relationships/tags" Target="../tags/tag889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tags" Target="../tags/tag899.xml"/><Relationship Id="rId13" Type="http://schemas.openxmlformats.org/officeDocument/2006/relationships/tags" Target="../tags/tag904.xml"/><Relationship Id="rId18" Type="http://schemas.openxmlformats.org/officeDocument/2006/relationships/image" Target="../media/image30.png"/><Relationship Id="rId3" Type="http://schemas.openxmlformats.org/officeDocument/2006/relationships/tags" Target="../tags/tag894.xml"/><Relationship Id="rId21" Type="http://schemas.openxmlformats.org/officeDocument/2006/relationships/image" Target="../media/image32.svg"/><Relationship Id="rId7" Type="http://schemas.openxmlformats.org/officeDocument/2006/relationships/tags" Target="../tags/tag898.xml"/><Relationship Id="rId12" Type="http://schemas.openxmlformats.org/officeDocument/2006/relationships/tags" Target="../tags/tag903.xml"/><Relationship Id="rId17" Type="http://schemas.openxmlformats.org/officeDocument/2006/relationships/image" Target="../media/image29.png"/><Relationship Id="rId2" Type="http://schemas.openxmlformats.org/officeDocument/2006/relationships/tags" Target="../tags/tag893.xml"/><Relationship Id="rId16" Type="http://schemas.openxmlformats.org/officeDocument/2006/relationships/slideLayout" Target="../slideLayouts/slideLayout84.xml"/><Relationship Id="rId20" Type="http://schemas.openxmlformats.org/officeDocument/2006/relationships/image" Target="../media/image31.png"/><Relationship Id="rId1" Type="http://schemas.openxmlformats.org/officeDocument/2006/relationships/tags" Target="../tags/tag892.xml"/><Relationship Id="rId6" Type="http://schemas.openxmlformats.org/officeDocument/2006/relationships/tags" Target="../tags/tag897.xml"/><Relationship Id="rId11" Type="http://schemas.openxmlformats.org/officeDocument/2006/relationships/tags" Target="../tags/tag902.xml"/><Relationship Id="rId5" Type="http://schemas.openxmlformats.org/officeDocument/2006/relationships/tags" Target="../tags/tag896.xml"/><Relationship Id="rId15" Type="http://schemas.openxmlformats.org/officeDocument/2006/relationships/tags" Target="../tags/tag906.xml"/><Relationship Id="rId10" Type="http://schemas.openxmlformats.org/officeDocument/2006/relationships/tags" Target="../tags/tag901.xml"/><Relationship Id="rId19" Type="http://schemas.openxmlformats.org/officeDocument/2006/relationships/image" Target="../media/image17.png"/><Relationship Id="rId4" Type="http://schemas.openxmlformats.org/officeDocument/2006/relationships/tags" Target="../tags/tag895.xml"/><Relationship Id="rId9" Type="http://schemas.openxmlformats.org/officeDocument/2006/relationships/tags" Target="../tags/tag900.xml"/><Relationship Id="rId14" Type="http://schemas.openxmlformats.org/officeDocument/2006/relationships/tags" Target="../tags/tag905.xml"/><Relationship Id="rId22" Type="http://schemas.openxmlformats.org/officeDocument/2006/relationships/image" Target="../media/image46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tags" Target="../tags/tag914.xml"/><Relationship Id="rId13" Type="http://schemas.openxmlformats.org/officeDocument/2006/relationships/tags" Target="../tags/tag919.xml"/><Relationship Id="rId18" Type="http://schemas.openxmlformats.org/officeDocument/2006/relationships/image" Target="../media/image30.png"/><Relationship Id="rId3" Type="http://schemas.openxmlformats.org/officeDocument/2006/relationships/tags" Target="../tags/tag909.xml"/><Relationship Id="rId21" Type="http://schemas.openxmlformats.org/officeDocument/2006/relationships/image" Target="../media/image34.svg"/><Relationship Id="rId7" Type="http://schemas.openxmlformats.org/officeDocument/2006/relationships/tags" Target="../tags/tag913.xml"/><Relationship Id="rId12" Type="http://schemas.openxmlformats.org/officeDocument/2006/relationships/tags" Target="../tags/tag918.xml"/><Relationship Id="rId17" Type="http://schemas.openxmlformats.org/officeDocument/2006/relationships/image" Target="../media/image29.png"/><Relationship Id="rId2" Type="http://schemas.openxmlformats.org/officeDocument/2006/relationships/tags" Target="../tags/tag908.xml"/><Relationship Id="rId16" Type="http://schemas.openxmlformats.org/officeDocument/2006/relationships/slideLayout" Target="../slideLayouts/slideLayout84.xml"/><Relationship Id="rId20" Type="http://schemas.openxmlformats.org/officeDocument/2006/relationships/image" Target="../media/image33.png"/><Relationship Id="rId1" Type="http://schemas.openxmlformats.org/officeDocument/2006/relationships/tags" Target="../tags/tag907.xml"/><Relationship Id="rId6" Type="http://schemas.openxmlformats.org/officeDocument/2006/relationships/tags" Target="../tags/tag912.xml"/><Relationship Id="rId11" Type="http://schemas.openxmlformats.org/officeDocument/2006/relationships/tags" Target="../tags/tag917.xml"/><Relationship Id="rId5" Type="http://schemas.openxmlformats.org/officeDocument/2006/relationships/tags" Target="../tags/tag911.xml"/><Relationship Id="rId15" Type="http://schemas.openxmlformats.org/officeDocument/2006/relationships/tags" Target="../tags/tag921.xml"/><Relationship Id="rId23" Type="http://schemas.openxmlformats.org/officeDocument/2006/relationships/image" Target="../media/image47.png"/><Relationship Id="rId10" Type="http://schemas.openxmlformats.org/officeDocument/2006/relationships/tags" Target="../tags/tag916.xml"/><Relationship Id="rId19" Type="http://schemas.openxmlformats.org/officeDocument/2006/relationships/image" Target="../media/image17.png"/><Relationship Id="rId4" Type="http://schemas.openxmlformats.org/officeDocument/2006/relationships/tags" Target="../tags/tag910.xml"/><Relationship Id="rId9" Type="http://schemas.openxmlformats.org/officeDocument/2006/relationships/tags" Target="../tags/tag915.xml"/><Relationship Id="rId14" Type="http://schemas.openxmlformats.org/officeDocument/2006/relationships/tags" Target="../tags/tag920.xml"/><Relationship Id="rId22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tags" Target="../tags/tag549.xml"/><Relationship Id="rId13" Type="http://schemas.openxmlformats.org/officeDocument/2006/relationships/tags" Target="../tags/tag554.xml"/><Relationship Id="rId18" Type="http://schemas.openxmlformats.org/officeDocument/2006/relationships/tags" Target="../tags/tag559.xml"/><Relationship Id="rId26" Type="http://schemas.openxmlformats.org/officeDocument/2006/relationships/image" Target="../media/image14.png"/><Relationship Id="rId3" Type="http://schemas.openxmlformats.org/officeDocument/2006/relationships/tags" Target="../tags/tag544.xml"/><Relationship Id="rId21" Type="http://schemas.openxmlformats.org/officeDocument/2006/relationships/tags" Target="../tags/tag562.xml"/><Relationship Id="rId7" Type="http://schemas.openxmlformats.org/officeDocument/2006/relationships/tags" Target="../tags/tag548.xml"/><Relationship Id="rId12" Type="http://schemas.openxmlformats.org/officeDocument/2006/relationships/tags" Target="../tags/tag553.xml"/><Relationship Id="rId17" Type="http://schemas.openxmlformats.org/officeDocument/2006/relationships/tags" Target="../tags/tag558.xml"/><Relationship Id="rId25" Type="http://schemas.openxmlformats.org/officeDocument/2006/relationships/image" Target="../media/image13.png"/><Relationship Id="rId2" Type="http://schemas.openxmlformats.org/officeDocument/2006/relationships/tags" Target="../tags/tag543.xml"/><Relationship Id="rId16" Type="http://schemas.openxmlformats.org/officeDocument/2006/relationships/tags" Target="../tags/tag557.xml"/><Relationship Id="rId20" Type="http://schemas.openxmlformats.org/officeDocument/2006/relationships/tags" Target="../tags/tag561.xml"/><Relationship Id="rId1" Type="http://schemas.openxmlformats.org/officeDocument/2006/relationships/tags" Target="../tags/tag542.xml"/><Relationship Id="rId6" Type="http://schemas.openxmlformats.org/officeDocument/2006/relationships/tags" Target="../tags/tag547.xml"/><Relationship Id="rId11" Type="http://schemas.openxmlformats.org/officeDocument/2006/relationships/tags" Target="../tags/tag552.xml"/><Relationship Id="rId24" Type="http://schemas.openxmlformats.org/officeDocument/2006/relationships/image" Target="../media/image12.png"/><Relationship Id="rId5" Type="http://schemas.openxmlformats.org/officeDocument/2006/relationships/tags" Target="../tags/tag546.xml"/><Relationship Id="rId15" Type="http://schemas.openxmlformats.org/officeDocument/2006/relationships/tags" Target="../tags/tag556.xml"/><Relationship Id="rId23" Type="http://schemas.openxmlformats.org/officeDocument/2006/relationships/slideLayout" Target="../slideLayouts/slideLayout29.xml"/><Relationship Id="rId10" Type="http://schemas.openxmlformats.org/officeDocument/2006/relationships/tags" Target="../tags/tag551.xml"/><Relationship Id="rId19" Type="http://schemas.openxmlformats.org/officeDocument/2006/relationships/tags" Target="../tags/tag560.xml"/><Relationship Id="rId4" Type="http://schemas.openxmlformats.org/officeDocument/2006/relationships/tags" Target="../tags/tag545.xml"/><Relationship Id="rId9" Type="http://schemas.openxmlformats.org/officeDocument/2006/relationships/tags" Target="../tags/tag550.xml"/><Relationship Id="rId14" Type="http://schemas.openxmlformats.org/officeDocument/2006/relationships/tags" Target="../tags/tag555.xml"/><Relationship Id="rId22" Type="http://schemas.openxmlformats.org/officeDocument/2006/relationships/tags" Target="../tags/tag563.xml"/><Relationship Id="rId27" Type="http://schemas.openxmlformats.org/officeDocument/2006/relationships/image" Target="../media/image15.sv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tags" Target="../tags/tag929.xml"/><Relationship Id="rId13" Type="http://schemas.openxmlformats.org/officeDocument/2006/relationships/tags" Target="../tags/tag934.xml"/><Relationship Id="rId18" Type="http://schemas.openxmlformats.org/officeDocument/2006/relationships/image" Target="../media/image10.png"/><Relationship Id="rId3" Type="http://schemas.openxmlformats.org/officeDocument/2006/relationships/tags" Target="../tags/tag924.xml"/><Relationship Id="rId21" Type="http://schemas.openxmlformats.org/officeDocument/2006/relationships/image" Target="../media/image48.png"/><Relationship Id="rId7" Type="http://schemas.openxmlformats.org/officeDocument/2006/relationships/tags" Target="../tags/tag928.xml"/><Relationship Id="rId12" Type="http://schemas.openxmlformats.org/officeDocument/2006/relationships/tags" Target="../tags/tag933.xml"/><Relationship Id="rId17" Type="http://schemas.openxmlformats.org/officeDocument/2006/relationships/image" Target="../media/image17.png"/><Relationship Id="rId2" Type="http://schemas.openxmlformats.org/officeDocument/2006/relationships/tags" Target="../tags/tag923.xml"/><Relationship Id="rId16" Type="http://schemas.openxmlformats.org/officeDocument/2006/relationships/image" Target="../media/image30.png"/><Relationship Id="rId20" Type="http://schemas.openxmlformats.org/officeDocument/2006/relationships/image" Target="../media/image36.png"/><Relationship Id="rId1" Type="http://schemas.openxmlformats.org/officeDocument/2006/relationships/tags" Target="../tags/tag922.xml"/><Relationship Id="rId6" Type="http://schemas.openxmlformats.org/officeDocument/2006/relationships/tags" Target="../tags/tag927.xml"/><Relationship Id="rId11" Type="http://schemas.openxmlformats.org/officeDocument/2006/relationships/tags" Target="../tags/tag932.xml"/><Relationship Id="rId5" Type="http://schemas.openxmlformats.org/officeDocument/2006/relationships/tags" Target="../tags/tag926.xml"/><Relationship Id="rId15" Type="http://schemas.openxmlformats.org/officeDocument/2006/relationships/image" Target="../media/image29.png"/><Relationship Id="rId10" Type="http://schemas.openxmlformats.org/officeDocument/2006/relationships/tags" Target="../tags/tag931.xml"/><Relationship Id="rId19" Type="http://schemas.openxmlformats.org/officeDocument/2006/relationships/image" Target="../media/image11.svg"/><Relationship Id="rId4" Type="http://schemas.openxmlformats.org/officeDocument/2006/relationships/tags" Target="../tags/tag925.xml"/><Relationship Id="rId9" Type="http://schemas.openxmlformats.org/officeDocument/2006/relationships/tags" Target="../tags/tag930.xml"/><Relationship Id="rId14" Type="http://schemas.openxmlformats.org/officeDocument/2006/relationships/slideLayout" Target="../slideLayouts/slideLayout8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tags" Target="../tags/tag937.xml"/><Relationship Id="rId7" Type="http://schemas.openxmlformats.org/officeDocument/2006/relationships/image" Target="../media/image37.png"/><Relationship Id="rId2" Type="http://schemas.openxmlformats.org/officeDocument/2006/relationships/tags" Target="../tags/tag936.xml"/><Relationship Id="rId1" Type="http://schemas.openxmlformats.org/officeDocument/2006/relationships/tags" Target="../tags/tag935.x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939.xml"/><Relationship Id="rId4" Type="http://schemas.openxmlformats.org/officeDocument/2006/relationships/tags" Target="../tags/tag93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940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tags" Target="../tags/tag571.xml"/><Relationship Id="rId13" Type="http://schemas.openxmlformats.org/officeDocument/2006/relationships/tags" Target="../tags/tag576.xml"/><Relationship Id="rId18" Type="http://schemas.openxmlformats.org/officeDocument/2006/relationships/tags" Target="../tags/tag581.xml"/><Relationship Id="rId26" Type="http://schemas.openxmlformats.org/officeDocument/2006/relationships/image" Target="../media/image17.png"/><Relationship Id="rId3" Type="http://schemas.openxmlformats.org/officeDocument/2006/relationships/tags" Target="../tags/tag566.xml"/><Relationship Id="rId21" Type="http://schemas.openxmlformats.org/officeDocument/2006/relationships/tags" Target="../tags/tag584.xml"/><Relationship Id="rId7" Type="http://schemas.openxmlformats.org/officeDocument/2006/relationships/tags" Target="../tags/tag570.xml"/><Relationship Id="rId12" Type="http://schemas.openxmlformats.org/officeDocument/2006/relationships/tags" Target="../tags/tag575.xml"/><Relationship Id="rId17" Type="http://schemas.openxmlformats.org/officeDocument/2006/relationships/tags" Target="../tags/tag580.xml"/><Relationship Id="rId25" Type="http://schemas.openxmlformats.org/officeDocument/2006/relationships/image" Target="../media/image16.png"/><Relationship Id="rId2" Type="http://schemas.openxmlformats.org/officeDocument/2006/relationships/tags" Target="../tags/tag565.xml"/><Relationship Id="rId16" Type="http://schemas.openxmlformats.org/officeDocument/2006/relationships/tags" Target="../tags/tag579.xml"/><Relationship Id="rId20" Type="http://schemas.openxmlformats.org/officeDocument/2006/relationships/tags" Target="../tags/tag583.xml"/><Relationship Id="rId1" Type="http://schemas.openxmlformats.org/officeDocument/2006/relationships/tags" Target="../tags/tag564.xml"/><Relationship Id="rId6" Type="http://schemas.openxmlformats.org/officeDocument/2006/relationships/tags" Target="../tags/tag569.xml"/><Relationship Id="rId11" Type="http://schemas.openxmlformats.org/officeDocument/2006/relationships/tags" Target="../tags/tag574.xml"/><Relationship Id="rId24" Type="http://schemas.openxmlformats.org/officeDocument/2006/relationships/slideLayout" Target="../slideLayouts/slideLayout40.xml"/><Relationship Id="rId5" Type="http://schemas.openxmlformats.org/officeDocument/2006/relationships/tags" Target="../tags/tag568.xml"/><Relationship Id="rId15" Type="http://schemas.openxmlformats.org/officeDocument/2006/relationships/tags" Target="../tags/tag578.xml"/><Relationship Id="rId23" Type="http://schemas.openxmlformats.org/officeDocument/2006/relationships/tags" Target="../tags/tag586.xml"/><Relationship Id="rId28" Type="http://schemas.openxmlformats.org/officeDocument/2006/relationships/image" Target="../media/image19.svg"/><Relationship Id="rId10" Type="http://schemas.openxmlformats.org/officeDocument/2006/relationships/tags" Target="../tags/tag573.xml"/><Relationship Id="rId19" Type="http://schemas.openxmlformats.org/officeDocument/2006/relationships/tags" Target="../tags/tag582.xml"/><Relationship Id="rId4" Type="http://schemas.openxmlformats.org/officeDocument/2006/relationships/tags" Target="../tags/tag567.xml"/><Relationship Id="rId9" Type="http://schemas.openxmlformats.org/officeDocument/2006/relationships/tags" Target="../tags/tag572.xml"/><Relationship Id="rId14" Type="http://schemas.openxmlformats.org/officeDocument/2006/relationships/tags" Target="../tags/tag577.xml"/><Relationship Id="rId22" Type="http://schemas.openxmlformats.org/officeDocument/2006/relationships/tags" Target="../tags/tag585.xml"/><Relationship Id="rId27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tags" Target="../tags/tag594.xml"/><Relationship Id="rId13" Type="http://schemas.openxmlformats.org/officeDocument/2006/relationships/tags" Target="../tags/tag599.xml"/><Relationship Id="rId18" Type="http://schemas.openxmlformats.org/officeDocument/2006/relationships/tags" Target="../tags/tag604.xml"/><Relationship Id="rId26" Type="http://schemas.openxmlformats.org/officeDocument/2006/relationships/image" Target="../media/image23.svg"/><Relationship Id="rId3" Type="http://schemas.openxmlformats.org/officeDocument/2006/relationships/tags" Target="../tags/tag589.xml"/><Relationship Id="rId21" Type="http://schemas.openxmlformats.org/officeDocument/2006/relationships/tags" Target="../tags/tag607.xml"/><Relationship Id="rId7" Type="http://schemas.openxmlformats.org/officeDocument/2006/relationships/tags" Target="../tags/tag593.xml"/><Relationship Id="rId12" Type="http://schemas.openxmlformats.org/officeDocument/2006/relationships/tags" Target="../tags/tag598.xml"/><Relationship Id="rId17" Type="http://schemas.openxmlformats.org/officeDocument/2006/relationships/tags" Target="../tags/tag603.xml"/><Relationship Id="rId25" Type="http://schemas.openxmlformats.org/officeDocument/2006/relationships/image" Target="../media/image22.png"/><Relationship Id="rId2" Type="http://schemas.openxmlformats.org/officeDocument/2006/relationships/tags" Target="../tags/tag588.xml"/><Relationship Id="rId16" Type="http://schemas.openxmlformats.org/officeDocument/2006/relationships/tags" Target="../tags/tag602.xml"/><Relationship Id="rId20" Type="http://schemas.openxmlformats.org/officeDocument/2006/relationships/tags" Target="../tags/tag606.xml"/><Relationship Id="rId1" Type="http://schemas.openxmlformats.org/officeDocument/2006/relationships/tags" Target="../tags/tag587.xml"/><Relationship Id="rId6" Type="http://schemas.openxmlformats.org/officeDocument/2006/relationships/tags" Target="../tags/tag592.xml"/><Relationship Id="rId11" Type="http://schemas.openxmlformats.org/officeDocument/2006/relationships/tags" Target="../tags/tag597.xml"/><Relationship Id="rId24" Type="http://schemas.openxmlformats.org/officeDocument/2006/relationships/image" Target="../media/image21.svg"/><Relationship Id="rId5" Type="http://schemas.openxmlformats.org/officeDocument/2006/relationships/tags" Target="../tags/tag591.xml"/><Relationship Id="rId15" Type="http://schemas.openxmlformats.org/officeDocument/2006/relationships/tags" Target="../tags/tag601.xml"/><Relationship Id="rId23" Type="http://schemas.openxmlformats.org/officeDocument/2006/relationships/image" Target="../media/image20.png"/><Relationship Id="rId10" Type="http://schemas.openxmlformats.org/officeDocument/2006/relationships/tags" Target="../tags/tag596.xml"/><Relationship Id="rId19" Type="http://schemas.openxmlformats.org/officeDocument/2006/relationships/tags" Target="../tags/tag605.xml"/><Relationship Id="rId4" Type="http://schemas.openxmlformats.org/officeDocument/2006/relationships/tags" Target="../tags/tag590.xml"/><Relationship Id="rId9" Type="http://schemas.openxmlformats.org/officeDocument/2006/relationships/tags" Target="../tags/tag595.xml"/><Relationship Id="rId14" Type="http://schemas.openxmlformats.org/officeDocument/2006/relationships/tags" Target="../tags/tag600.xml"/><Relationship Id="rId22" Type="http://schemas.openxmlformats.org/officeDocument/2006/relationships/slideLayout" Target="../slideLayouts/slideLayout51.xml"/><Relationship Id="rId27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tags" Target="../tags/tag615.xml"/><Relationship Id="rId13" Type="http://schemas.openxmlformats.org/officeDocument/2006/relationships/slideLayout" Target="../slideLayouts/slideLayout62.xml"/><Relationship Id="rId3" Type="http://schemas.openxmlformats.org/officeDocument/2006/relationships/tags" Target="../tags/tag610.xml"/><Relationship Id="rId7" Type="http://schemas.openxmlformats.org/officeDocument/2006/relationships/tags" Target="../tags/tag614.xml"/><Relationship Id="rId12" Type="http://schemas.openxmlformats.org/officeDocument/2006/relationships/tags" Target="../tags/tag619.xml"/><Relationship Id="rId2" Type="http://schemas.openxmlformats.org/officeDocument/2006/relationships/tags" Target="../tags/tag609.xml"/><Relationship Id="rId16" Type="http://schemas.openxmlformats.org/officeDocument/2006/relationships/image" Target="../media/image27.svg"/><Relationship Id="rId1" Type="http://schemas.openxmlformats.org/officeDocument/2006/relationships/tags" Target="../tags/tag608.xml"/><Relationship Id="rId6" Type="http://schemas.openxmlformats.org/officeDocument/2006/relationships/tags" Target="../tags/tag613.xml"/><Relationship Id="rId11" Type="http://schemas.openxmlformats.org/officeDocument/2006/relationships/tags" Target="../tags/tag618.xml"/><Relationship Id="rId5" Type="http://schemas.openxmlformats.org/officeDocument/2006/relationships/tags" Target="../tags/tag612.xml"/><Relationship Id="rId15" Type="http://schemas.openxmlformats.org/officeDocument/2006/relationships/image" Target="../media/image26.png"/><Relationship Id="rId10" Type="http://schemas.openxmlformats.org/officeDocument/2006/relationships/tags" Target="../tags/tag617.xml"/><Relationship Id="rId4" Type="http://schemas.openxmlformats.org/officeDocument/2006/relationships/tags" Target="../tags/tag611.xml"/><Relationship Id="rId9" Type="http://schemas.openxmlformats.org/officeDocument/2006/relationships/tags" Target="../tags/tag616.xml"/><Relationship Id="rId1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tags" Target="../tags/tag627.xml"/><Relationship Id="rId13" Type="http://schemas.openxmlformats.org/officeDocument/2006/relationships/tags" Target="../tags/tag632.xml"/><Relationship Id="rId18" Type="http://schemas.openxmlformats.org/officeDocument/2006/relationships/image" Target="../media/image28.png"/><Relationship Id="rId3" Type="http://schemas.openxmlformats.org/officeDocument/2006/relationships/tags" Target="../tags/tag622.xml"/><Relationship Id="rId7" Type="http://schemas.openxmlformats.org/officeDocument/2006/relationships/tags" Target="../tags/tag626.xml"/><Relationship Id="rId12" Type="http://schemas.openxmlformats.org/officeDocument/2006/relationships/tags" Target="../tags/tag631.xml"/><Relationship Id="rId17" Type="http://schemas.openxmlformats.org/officeDocument/2006/relationships/slideLayout" Target="../slideLayouts/slideLayout73.xml"/><Relationship Id="rId2" Type="http://schemas.openxmlformats.org/officeDocument/2006/relationships/tags" Target="../tags/tag621.xml"/><Relationship Id="rId16" Type="http://schemas.openxmlformats.org/officeDocument/2006/relationships/tags" Target="../tags/tag635.xml"/><Relationship Id="rId20" Type="http://schemas.openxmlformats.org/officeDocument/2006/relationships/image" Target="../media/image21.svg"/><Relationship Id="rId1" Type="http://schemas.openxmlformats.org/officeDocument/2006/relationships/tags" Target="../tags/tag620.xml"/><Relationship Id="rId6" Type="http://schemas.openxmlformats.org/officeDocument/2006/relationships/tags" Target="../tags/tag625.xml"/><Relationship Id="rId11" Type="http://schemas.openxmlformats.org/officeDocument/2006/relationships/tags" Target="../tags/tag630.xml"/><Relationship Id="rId5" Type="http://schemas.openxmlformats.org/officeDocument/2006/relationships/tags" Target="../tags/tag624.xml"/><Relationship Id="rId15" Type="http://schemas.openxmlformats.org/officeDocument/2006/relationships/tags" Target="../tags/tag634.xml"/><Relationship Id="rId10" Type="http://schemas.openxmlformats.org/officeDocument/2006/relationships/tags" Target="../tags/tag629.xml"/><Relationship Id="rId19" Type="http://schemas.openxmlformats.org/officeDocument/2006/relationships/image" Target="../media/image20.png"/><Relationship Id="rId4" Type="http://schemas.openxmlformats.org/officeDocument/2006/relationships/tags" Target="../tags/tag623.xml"/><Relationship Id="rId9" Type="http://schemas.openxmlformats.org/officeDocument/2006/relationships/tags" Target="../tags/tag628.xml"/><Relationship Id="rId14" Type="http://schemas.openxmlformats.org/officeDocument/2006/relationships/tags" Target="../tags/tag63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tags" Target="../tags/tag643.xml"/><Relationship Id="rId13" Type="http://schemas.openxmlformats.org/officeDocument/2006/relationships/tags" Target="../tags/tag648.xml"/><Relationship Id="rId18" Type="http://schemas.openxmlformats.org/officeDocument/2006/relationships/image" Target="../media/image30.png"/><Relationship Id="rId3" Type="http://schemas.openxmlformats.org/officeDocument/2006/relationships/tags" Target="../tags/tag638.xml"/><Relationship Id="rId21" Type="http://schemas.openxmlformats.org/officeDocument/2006/relationships/image" Target="../media/image32.svg"/><Relationship Id="rId7" Type="http://schemas.openxmlformats.org/officeDocument/2006/relationships/tags" Target="../tags/tag642.xml"/><Relationship Id="rId12" Type="http://schemas.openxmlformats.org/officeDocument/2006/relationships/tags" Target="../tags/tag647.xml"/><Relationship Id="rId17" Type="http://schemas.openxmlformats.org/officeDocument/2006/relationships/image" Target="../media/image29.png"/><Relationship Id="rId2" Type="http://schemas.openxmlformats.org/officeDocument/2006/relationships/tags" Target="../tags/tag637.xml"/><Relationship Id="rId16" Type="http://schemas.openxmlformats.org/officeDocument/2006/relationships/slideLayout" Target="../slideLayouts/slideLayout84.xml"/><Relationship Id="rId20" Type="http://schemas.openxmlformats.org/officeDocument/2006/relationships/image" Target="../media/image31.png"/><Relationship Id="rId1" Type="http://schemas.openxmlformats.org/officeDocument/2006/relationships/tags" Target="../tags/tag636.xml"/><Relationship Id="rId6" Type="http://schemas.openxmlformats.org/officeDocument/2006/relationships/tags" Target="../tags/tag641.xml"/><Relationship Id="rId11" Type="http://schemas.openxmlformats.org/officeDocument/2006/relationships/tags" Target="../tags/tag646.xml"/><Relationship Id="rId5" Type="http://schemas.openxmlformats.org/officeDocument/2006/relationships/tags" Target="../tags/tag640.xml"/><Relationship Id="rId15" Type="http://schemas.openxmlformats.org/officeDocument/2006/relationships/tags" Target="../tags/tag650.xml"/><Relationship Id="rId10" Type="http://schemas.openxmlformats.org/officeDocument/2006/relationships/tags" Target="../tags/tag645.xml"/><Relationship Id="rId19" Type="http://schemas.openxmlformats.org/officeDocument/2006/relationships/image" Target="../media/image17.png"/><Relationship Id="rId4" Type="http://schemas.openxmlformats.org/officeDocument/2006/relationships/tags" Target="../tags/tag639.xml"/><Relationship Id="rId9" Type="http://schemas.openxmlformats.org/officeDocument/2006/relationships/tags" Target="../tags/tag644.xml"/><Relationship Id="rId14" Type="http://schemas.openxmlformats.org/officeDocument/2006/relationships/tags" Target="../tags/tag649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tags" Target="../tags/tag658.xml"/><Relationship Id="rId13" Type="http://schemas.openxmlformats.org/officeDocument/2006/relationships/tags" Target="../tags/tag663.xml"/><Relationship Id="rId18" Type="http://schemas.openxmlformats.org/officeDocument/2006/relationships/image" Target="../media/image30.png"/><Relationship Id="rId3" Type="http://schemas.openxmlformats.org/officeDocument/2006/relationships/tags" Target="../tags/tag653.xml"/><Relationship Id="rId21" Type="http://schemas.openxmlformats.org/officeDocument/2006/relationships/image" Target="../media/image34.svg"/><Relationship Id="rId7" Type="http://schemas.openxmlformats.org/officeDocument/2006/relationships/tags" Target="../tags/tag657.xml"/><Relationship Id="rId12" Type="http://schemas.openxmlformats.org/officeDocument/2006/relationships/tags" Target="../tags/tag662.xml"/><Relationship Id="rId17" Type="http://schemas.openxmlformats.org/officeDocument/2006/relationships/image" Target="../media/image29.png"/><Relationship Id="rId2" Type="http://schemas.openxmlformats.org/officeDocument/2006/relationships/tags" Target="../tags/tag652.xml"/><Relationship Id="rId16" Type="http://schemas.openxmlformats.org/officeDocument/2006/relationships/slideLayout" Target="../slideLayouts/slideLayout84.xml"/><Relationship Id="rId20" Type="http://schemas.openxmlformats.org/officeDocument/2006/relationships/image" Target="../media/image33.png"/><Relationship Id="rId1" Type="http://schemas.openxmlformats.org/officeDocument/2006/relationships/tags" Target="../tags/tag651.xml"/><Relationship Id="rId6" Type="http://schemas.openxmlformats.org/officeDocument/2006/relationships/tags" Target="../tags/tag656.xml"/><Relationship Id="rId11" Type="http://schemas.openxmlformats.org/officeDocument/2006/relationships/tags" Target="../tags/tag661.xml"/><Relationship Id="rId5" Type="http://schemas.openxmlformats.org/officeDocument/2006/relationships/tags" Target="../tags/tag655.xml"/><Relationship Id="rId15" Type="http://schemas.openxmlformats.org/officeDocument/2006/relationships/tags" Target="../tags/tag665.xml"/><Relationship Id="rId10" Type="http://schemas.openxmlformats.org/officeDocument/2006/relationships/tags" Target="../tags/tag660.xml"/><Relationship Id="rId19" Type="http://schemas.openxmlformats.org/officeDocument/2006/relationships/image" Target="../media/image17.png"/><Relationship Id="rId4" Type="http://schemas.openxmlformats.org/officeDocument/2006/relationships/tags" Target="../tags/tag654.xml"/><Relationship Id="rId9" Type="http://schemas.openxmlformats.org/officeDocument/2006/relationships/tags" Target="../tags/tag659.xml"/><Relationship Id="rId14" Type="http://schemas.openxmlformats.org/officeDocument/2006/relationships/tags" Target="../tags/tag664.xml"/><Relationship Id="rId22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Shape19"/>
          <p:cNvGrpSpPr/>
          <p:nvPr>
            <p:custDataLst>
              <p:tags r:id="rId1"/>
            </p:custDataLst>
          </p:nvPr>
        </p:nvGrpSpPr>
        <p:grpSpPr>
          <a:xfrm>
            <a:off x="-1653877" y="-3259443"/>
            <a:ext cx="14137931" cy="11867299"/>
            <a:chOff x="-2288877" y="-3894443"/>
            <a:chExt cx="14137931" cy="11867299"/>
          </a:xfrm>
        </p:grpSpPr>
        <p:grpSp>
          <p:nvGrpSpPr>
            <p:cNvPr id="26" name="Shape20"/>
            <p:cNvGrpSpPr/>
            <p:nvPr>
              <p:custDataLst>
                <p:tags r:id="rId8"/>
              </p:custDataLst>
            </p:nvPr>
          </p:nvGrpSpPr>
          <p:grpSpPr>
            <a:xfrm>
              <a:off x="-849511" y="-665361"/>
              <a:ext cx="10503513" cy="6951636"/>
              <a:chOff x="-849512" y="-665361"/>
              <a:chExt cx="10503513" cy="6951636"/>
            </a:xfrm>
          </p:grpSpPr>
          <p:sp>
            <p:nvSpPr>
              <p:cNvPr id="27" name="Shape4">
                <a:extLst>
                  <a:ext uri="{FF2B5EF4-FFF2-40B4-BE49-F238E27FC236}">
                    <a16:creationId xmlns:a16="http://schemas.microsoft.com/office/drawing/2014/main" id="{0287A590-6AAD-AA4B-9CF7-5C8155F59CDE}"/>
                  </a:ext>
                </a:extLst>
              </p:cNvPr>
              <p:cNvSpPr/>
              <p:nvPr>
                <p:custDataLst>
                  <p:tags r:id="rId15"/>
                </p:custDataLst>
              </p:nvPr>
            </p:nvSpPr>
            <p:spPr>
              <a:xfrm>
                <a:off x="8261428" y="-625939"/>
                <a:ext cx="1392574" cy="69122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7" y="0"/>
                    </a:moveTo>
                    <a:lnTo>
                      <a:pt x="21600" y="10665"/>
                    </a:lnTo>
                    <a:lnTo>
                      <a:pt x="0" y="21600"/>
                    </a:lnTo>
                  </a:path>
                </a:pathLst>
              </a:custGeom>
              <a:ln w="63500" cap="rnd">
                <a:solidFill>
                  <a:srgbClr val="000000"/>
                </a:solidFill>
                <a:custDash>
                  <a:ds d="100000" sp="200000"/>
                </a:custDash>
              </a:ln>
            </p:spPr>
            <p:txBody>
              <a:bodyPr lIns="25400" tIns="25400" rIns="25400" bIns="25400" anchor="ctr"/>
              <a:lstStyle/>
              <a:p>
                <a:endParaRPr sz="1200"/>
              </a:p>
            </p:txBody>
          </p:sp>
          <p:sp>
            <p:nvSpPr>
              <p:cNvPr id="28" name="Shape6"/>
              <p:cNvSpPr/>
              <p:nvPr>
                <p:custDataLst>
                  <p:tags r:id="rId16"/>
                </p:custDataLst>
              </p:nvPr>
            </p:nvSpPr>
            <p:spPr>
              <a:xfrm>
                <a:off x="-849512" y="-665361"/>
                <a:ext cx="10113765" cy="691872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684" y="0"/>
                    </a:moveTo>
                    <a:lnTo>
                      <a:pt x="18684" y="88"/>
                    </a:lnTo>
                    <a:lnTo>
                      <a:pt x="0" y="88"/>
                    </a:lnTo>
                    <a:lnTo>
                      <a:pt x="0" y="21512"/>
                    </a:lnTo>
                    <a:lnTo>
                      <a:pt x="18684" y="21512"/>
                    </a:lnTo>
                    <a:lnTo>
                      <a:pt x="18684" y="21600"/>
                    </a:lnTo>
                    <a:lnTo>
                      <a:pt x="18708" y="21512"/>
                    </a:lnTo>
                    <a:lnTo>
                      <a:pt x="18715" y="21512"/>
                    </a:lnTo>
                    <a:lnTo>
                      <a:pt x="18715" y="21485"/>
                    </a:lnTo>
                    <a:lnTo>
                      <a:pt x="21600" y="10800"/>
                    </a:lnTo>
                    <a:lnTo>
                      <a:pt x="18715" y="115"/>
                    </a:lnTo>
                    <a:lnTo>
                      <a:pt x="18715" y="88"/>
                    </a:lnTo>
                    <a:lnTo>
                      <a:pt x="18708" y="88"/>
                    </a:lnTo>
                    <a:lnTo>
                      <a:pt x="18684" y="0"/>
                    </a:lnTo>
                    <a:close/>
                  </a:path>
                </a:pathLst>
              </a:custGeom>
              <a:solidFill>
                <a:srgbClr val="000000"/>
              </a:solidFill>
              <a:ln w="12700">
                <a:miter lim="400000"/>
              </a:ln>
            </p:spPr>
            <p:txBody>
              <a:bodyPr lIns="25400" tIns="25400" rIns="25400" bIns="25400" anchor="ctr"/>
              <a:lstStyle/>
              <a:p>
                <a:pPr algn="ctr" defTabSz="412750">
                  <a:lnSpc>
                    <a:spcPct val="100000"/>
                  </a:lnSpc>
                  <a:spcBef>
                    <a:spcPct val="0"/>
                  </a:spcBef>
                  <a:defRPr sz="3200">
                    <a:solidFill>
                      <a:srgbClr val="FFFFFF"/>
                    </a:solidFill>
                    <a:latin typeface="Play"/>
                    <a:ea typeface="Play"/>
                    <a:cs typeface="Play"/>
                    <a:sym typeface="Play"/>
                  </a:defRPr>
                </a:pPr>
                <a:endParaRPr sz="1600">
                  <a:solidFill>
                    <a:srgbClr val="FCDA4B"/>
                  </a:solidFill>
                </a:endParaRPr>
              </a:p>
            </p:txBody>
          </p:sp>
          <p:sp>
            <p:nvSpPr>
              <p:cNvPr id="29" name="Shape8"/>
              <p:cNvSpPr/>
              <p:nvPr>
                <p:custDataLst>
                  <p:tags r:id="rId17"/>
                </p:custDataLst>
              </p:nvPr>
            </p:nvSpPr>
            <p:spPr>
              <a:xfrm>
                <a:off x="8770179" y="802779"/>
                <a:ext cx="375069" cy="43309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5400"/>
                    </a:lnTo>
                    <a:lnTo>
                      <a:pt x="21600" y="16200"/>
                    </a:lnTo>
                    <a:lnTo>
                      <a:pt x="10800" y="21600"/>
                    </a:lnTo>
                    <a:lnTo>
                      <a:pt x="0" y="16200"/>
                    </a:lnTo>
                    <a:lnTo>
                      <a:pt x="0" y="5400"/>
                    </a:lnTo>
                    <a:close/>
                  </a:path>
                </a:pathLst>
              </a:custGeom>
              <a:solidFill>
                <a:srgbClr val="000000"/>
              </a:solidFill>
              <a:ln w="12700">
                <a:miter lim="400000"/>
              </a:ln>
            </p:spPr>
            <p:txBody>
              <a:bodyPr lIns="25400" tIns="25400" rIns="25400" bIns="25400" anchor="ctr"/>
              <a:lstStyle/>
              <a:p>
                <a:pPr algn="r" defTabSz="412750">
                  <a:lnSpc>
                    <a:spcPct val="100000"/>
                  </a:lnSpc>
                  <a:spcBef>
                    <a:spcPct val="0"/>
                  </a:spcBef>
                  <a:defRPr sz="3200">
                    <a:solidFill>
                      <a:srgbClr val="FFFFFF"/>
                    </a:solidFill>
                    <a:latin typeface="Play"/>
                    <a:ea typeface="Play"/>
                    <a:cs typeface="Play"/>
                    <a:sym typeface="Play"/>
                  </a:defRPr>
                </a:pPr>
                <a:endParaRPr sz="1600">
                  <a:solidFill>
                    <a:srgbClr val="FCDA4B"/>
                  </a:solidFill>
                </a:endParaRPr>
              </a:p>
            </p:txBody>
          </p:sp>
        </p:grpSp>
        <p:sp>
          <p:nvSpPr>
            <p:cNvPr id="30" name="Shape10"/>
            <p:cNvSpPr/>
            <p:nvPr>
              <p:custDataLst>
                <p:tags r:id="rId9"/>
              </p:custDataLst>
            </p:nvPr>
          </p:nvSpPr>
          <p:spPr>
            <a:xfrm>
              <a:off x="-2042288" y="4144457"/>
              <a:ext cx="3315491" cy="38283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ln w="53975" cap="rnd">
              <a:solidFill>
                <a:srgbClr val="081893"/>
              </a:solidFill>
              <a:custDash>
                <a:ds d="100000" sp="200000"/>
              </a:custDash>
            </a:ln>
          </p:spPr>
          <p:txBody>
            <a:bodyPr lIns="25400" tIns="25400" rIns="25400" bIns="25400" anchor="ctr">
              <a:noAutofit/>
            </a:bodyPr>
            <a:lstStyle/>
            <a:p>
              <a:pPr algn="ctr" defTabSz="412750">
                <a:lnSpc>
                  <a:spcPct val="100000"/>
                </a:lnSpc>
                <a:spcBef>
                  <a:spcPct val="0"/>
                </a:spcBef>
                <a:defRPr sz="3200">
                  <a:solidFill>
                    <a:srgbClr val="FFFFFF"/>
                  </a:solidFill>
                  <a:latin typeface="Play"/>
                  <a:ea typeface="Play"/>
                  <a:cs typeface="Play"/>
                  <a:sym typeface="Play"/>
                </a:defRPr>
              </a:pPr>
              <a:endParaRPr sz="1600">
                <a:solidFill>
                  <a:srgbClr val="FCDA4B"/>
                </a:solidFill>
              </a:endParaRPr>
            </a:p>
          </p:txBody>
        </p:sp>
        <p:sp>
          <p:nvSpPr>
            <p:cNvPr id="31" name="Shape12"/>
            <p:cNvSpPr/>
            <p:nvPr>
              <p:custDataLst>
                <p:tags r:id="rId10"/>
              </p:custDataLst>
            </p:nvPr>
          </p:nvSpPr>
          <p:spPr>
            <a:xfrm>
              <a:off x="-1420479" y="4862461"/>
              <a:ext cx="2071873" cy="23923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ln w="88900">
              <a:solidFill>
                <a:srgbClr val="081893"/>
              </a:solidFill>
              <a:miter lim="400000"/>
            </a:ln>
          </p:spPr>
          <p:txBody>
            <a:bodyPr lIns="25400" tIns="25400" rIns="25400" bIns="25400" anchor="ctr">
              <a:noAutofit/>
            </a:bodyPr>
            <a:lstStyle/>
            <a:p>
              <a:pPr algn="ctr" defTabSz="412750">
                <a:lnSpc>
                  <a:spcPct val="100000"/>
                </a:lnSpc>
                <a:spcBef>
                  <a:spcPct val="0"/>
                </a:spcBef>
                <a:defRPr sz="3200">
                  <a:solidFill>
                    <a:srgbClr val="FFFFFF"/>
                  </a:solidFill>
                  <a:latin typeface="Play"/>
                  <a:ea typeface="Play"/>
                  <a:cs typeface="Play"/>
                  <a:sym typeface="Play"/>
                </a:defRPr>
              </a:pPr>
              <a:endParaRPr sz="1600">
                <a:solidFill>
                  <a:srgbClr val="FCDA4B"/>
                </a:solidFill>
              </a:endParaRPr>
            </a:p>
          </p:txBody>
        </p:sp>
        <p:grpSp>
          <p:nvGrpSpPr>
            <p:cNvPr id="32" name="Shape21"/>
            <p:cNvGrpSpPr/>
            <p:nvPr>
              <p:custDataLst>
                <p:tags r:id="rId11"/>
              </p:custDataLst>
            </p:nvPr>
          </p:nvGrpSpPr>
          <p:grpSpPr>
            <a:xfrm>
              <a:off x="-2288877" y="-3894443"/>
              <a:ext cx="14137931" cy="9315069"/>
              <a:chOff x="-2288877" y="-3894443"/>
              <a:chExt cx="14137931" cy="9315069"/>
            </a:xfrm>
          </p:grpSpPr>
          <p:sp>
            <p:nvSpPr>
              <p:cNvPr id="33" name="Shape14"/>
              <p:cNvSpPr/>
              <p:nvPr>
                <p:custDataLst>
                  <p:tags r:id="rId12"/>
                </p:custDataLst>
              </p:nvPr>
            </p:nvSpPr>
            <p:spPr>
              <a:xfrm>
                <a:off x="-2288877" y="-3894443"/>
                <a:ext cx="4543146" cy="524597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5400"/>
                    </a:lnTo>
                    <a:lnTo>
                      <a:pt x="21600" y="16200"/>
                    </a:lnTo>
                    <a:lnTo>
                      <a:pt x="10800" y="21600"/>
                    </a:lnTo>
                    <a:lnTo>
                      <a:pt x="0" y="16200"/>
                    </a:lnTo>
                    <a:lnTo>
                      <a:pt x="0" y="5400"/>
                    </a:lnTo>
                    <a:close/>
                  </a:path>
                </a:pathLst>
              </a:custGeom>
              <a:ln w="88900">
                <a:solidFill>
                  <a:srgbClr val="081893"/>
                </a:solidFill>
                <a:miter lim="400000"/>
              </a:ln>
            </p:spPr>
            <p:txBody>
              <a:bodyPr lIns="25400" tIns="25400" rIns="25400" bIns="25400" anchor="ctr"/>
              <a:lstStyle/>
              <a:p>
                <a:pPr algn="ctr" defTabSz="412750">
                  <a:lnSpc>
                    <a:spcPct val="100000"/>
                  </a:lnSpc>
                  <a:spcBef>
                    <a:spcPct val="0"/>
                  </a:spcBef>
                  <a:defRPr sz="3200">
                    <a:solidFill>
                      <a:srgbClr val="FFFFFF"/>
                    </a:solidFill>
                    <a:latin typeface="Play"/>
                    <a:ea typeface="Play"/>
                    <a:cs typeface="Play"/>
                    <a:sym typeface="Play"/>
                  </a:defRPr>
                </a:pPr>
                <a:endParaRPr sz="1600">
                  <a:solidFill>
                    <a:srgbClr val="FCDA4B"/>
                  </a:solidFill>
                </a:endParaRPr>
              </a:p>
            </p:txBody>
          </p:sp>
          <p:sp>
            <p:nvSpPr>
              <p:cNvPr id="34" name="Shape16"/>
              <p:cNvSpPr/>
              <p:nvPr>
                <p:custDataLst>
                  <p:tags r:id="rId13"/>
                </p:custDataLst>
              </p:nvPr>
            </p:nvSpPr>
            <p:spPr>
              <a:xfrm>
                <a:off x="8032968" y="4638886"/>
                <a:ext cx="677005" cy="7817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5400"/>
                    </a:lnTo>
                    <a:lnTo>
                      <a:pt x="21600" y="16200"/>
                    </a:lnTo>
                    <a:lnTo>
                      <a:pt x="10800" y="21600"/>
                    </a:lnTo>
                    <a:lnTo>
                      <a:pt x="0" y="16200"/>
                    </a:lnTo>
                    <a:lnTo>
                      <a:pt x="0" y="5400"/>
                    </a:lnTo>
                    <a:close/>
                  </a:path>
                </a:pathLst>
              </a:custGeom>
              <a:solidFill>
                <a:srgbClr val="081893"/>
              </a:solidFill>
              <a:ln w="12700">
                <a:miter lim="400000"/>
              </a:ln>
            </p:spPr>
            <p:txBody>
              <a:bodyPr lIns="25400" tIns="25400" rIns="25400" bIns="25400" anchor="ctr"/>
              <a:lstStyle/>
              <a:p>
                <a:pPr algn="r" defTabSz="412750">
                  <a:lnSpc>
                    <a:spcPct val="100000"/>
                  </a:lnSpc>
                  <a:spcBef>
                    <a:spcPct val="0"/>
                  </a:spcBef>
                  <a:defRPr sz="3200">
                    <a:solidFill>
                      <a:srgbClr val="FFFFFF"/>
                    </a:solidFill>
                    <a:latin typeface="Play"/>
                    <a:ea typeface="Play"/>
                    <a:cs typeface="Play"/>
                    <a:sym typeface="Play"/>
                  </a:defRPr>
                </a:pPr>
                <a:endParaRPr sz="1600">
                  <a:solidFill>
                    <a:srgbClr val="FCDA4B"/>
                  </a:solidFill>
                </a:endParaRPr>
              </a:p>
            </p:txBody>
          </p:sp>
          <p:sp>
            <p:nvSpPr>
              <p:cNvPr id="35" name="Shape18"/>
              <p:cNvSpPr/>
              <p:nvPr>
                <p:custDataLst>
                  <p:tags r:id="rId14"/>
                </p:custDataLst>
              </p:nvPr>
            </p:nvSpPr>
            <p:spPr>
              <a:xfrm>
                <a:off x="10787415" y="-1089030"/>
                <a:ext cx="1061638" cy="122587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5400"/>
                    </a:lnTo>
                    <a:lnTo>
                      <a:pt x="21600" y="16200"/>
                    </a:lnTo>
                    <a:lnTo>
                      <a:pt x="10800" y="21600"/>
                    </a:lnTo>
                    <a:lnTo>
                      <a:pt x="0" y="16200"/>
                    </a:lnTo>
                    <a:lnTo>
                      <a:pt x="0" y="5400"/>
                    </a:lnTo>
                    <a:close/>
                  </a:path>
                </a:pathLst>
              </a:custGeom>
              <a:ln w="88900">
                <a:solidFill>
                  <a:srgbClr val="081893"/>
                </a:solidFill>
                <a:miter lim="400000"/>
              </a:ln>
            </p:spPr>
            <p:txBody>
              <a:bodyPr lIns="25400" tIns="25400" rIns="25400" bIns="25400" anchor="ctr"/>
              <a:lstStyle/>
              <a:p>
                <a:pPr algn="ctr" defTabSz="412750">
                  <a:lnSpc>
                    <a:spcPct val="100000"/>
                  </a:lnSpc>
                  <a:spcBef>
                    <a:spcPct val="0"/>
                  </a:spcBef>
                  <a:defRPr sz="3200">
                    <a:solidFill>
                      <a:srgbClr val="FFFFFF"/>
                    </a:solidFill>
                    <a:latin typeface="Play"/>
                    <a:ea typeface="Play"/>
                    <a:cs typeface="Play"/>
                    <a:sym typeface="Play"/>
                  </a:defRPr>
                </a:pPr>
                <a:endParaRPr sz="1600">
                  <a:solidFill>
                    <a:srgbClr val="FCDA4B"/>
                  </a:solidFill>
                </a:endParaRPr>
              </a:p>
            </p:txBody>
          </p:sp>
        </p:grpSp>
      </p:grpSp>
      <p:grpSp>
        <p:nvGrpSpPr>
          <p:cNvPr id="12" name="Shape22"/>
          <p:cNvGrpSpPr/>
          <p:nvPr>
            <p:custDataLst>
              <p:tags r:id="rId2"/>
            </p:custDataLst>
          </p:nvPr>
        </p:nvGrpSpPr>
        <p:grpSpPr>
          <a:xfrm>
            <a:off x="1181894" y="656432"/>
            <a:ext cx="1145887" cy="1260475"/>
            <a:chOff x="4663571" y="1864086"/>
            <a:chExt cx="1145887" cy="1260475"/>
          </a:xfrm>
        </p:grpSpPr>
        <p:grpSp>
          <p:nvGrpSpPr>
            <p:cNvPr id="14" name="Shape23"/>
            <p:cNvGrpSpPr/>
            <p:nvPr>
              <p:custDataLst>
                <p:tags r:id="rId5"/>
              </p:custDataLst>
            </p:nvPr>
          </p:nvGrpSpPr>
          <p:grpSpPr>
            <a:xfrm>
              <a:off x="4690918" y="1864323"/>
              <a:ext cx="1091194" cy="1260000"/>
              <a:chOff x="4916197" y="787002"/>
              <a:chExt cx="1091194" cy="1260000"/>
            </a:xfrm>
          </p:grpSpPr>
          <p:sp>
            <p:nvSpPr>
              <p:cNvPr id="15" name="Shape24">
                <a:extLst>
                  <a:ext uri="{FF2B5EF4-FFF2-40B4-BE49-F238E27FC236}">
                    <a16:creationId xmlns:a16="http://schemas.microsoft.com/office/drawing/2014/main" id="{9BA3B617-4CFD-1643-A6E2-5AC334FBDCAE}"/>
                  </a:ext>
                </a:extLst>
              </p:cNvPr>
              <p:cNvSpPr>
                <a:spLocks noChangeAspect="1"/>
              </p:cNvSpPr>
              <p:nvPr>
                <p:custDataLst>
                  <p:tags r:id="rId6"/>
                </p:custDataLst>
              </p:nvPr>
            </p:nvSpPr>
            <p:spPr>
              <a:xfrm>
                <a:off x="4916197" y="787002"/>
                <a:ext cx="1091194" cy="12600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5400"/>
                    </a:lnTo>
                    <a:lnTo>
                      <a:pt x="21600" y="16200"/>
                    </a:lnTo>
                    <a:lnTo>
                      <a:pt x="10800" y="21600"/>
                    </a:lnTo>
                    <a:lnTo>
                      <a:pt x="0" y="16200"/>
                    </a:lnTo>
                    <a:lnTo>
                      <a:pt x="0" y="5400"/>
                    </a:lnTo>
                    <a:close/>
                  </a:path>
                </a:pathLst>
              </a:custGeom>
              <a:solidFill>
                <a:srgbClr val="081893"/>
              </a:solidFill>
              <a:ln w="12700">
                <a:miter lim="400000"/>
              </a:ln>
            </p:spPr>
            <p:txBody>
              <a:bodyPr lIns="25400" tIns="25400" rIns="25400" bIns="25400" anchor="ctr">
                <a:noAutofit/>
              </a:bodyPr>
              <a:lstStyle/>
              <a:p>
                <a:pPr algn="ctr" defTabSz="412750">
                  <a:lnSpc>
                    <a:spcPct val="100000"/>
                  </a:lnSpc>
                  <a:spcBef>
                    <a:spcPct val="0"/>
                  </a:spcBef>
                  <a:defRPr sz="3200">
                    <a:solidFill>
                      <a:srgbClr val="FFFFFF"/>
                    </a:solidFill>
                    <a:latin typeface="Play"/>
                    <a:ea typeface="Play"/>
                    <a:cs typeface="Play"/>
                    <a:sym typeface="Play"/>
                  </a:defRPr>
                </a:pPr>
                <a:endParaRPr sz="1600">
                  <a:solidFill>
                    <a:srgbClr val="FFFFFF"/>
                  </a:solidFill>
                  <a:latin typeface="Play"/>
                  <a:ea typeface="Play"/>
                  <a:cs typeface="Play"/>
                  <a:sym typeface="Play"/>
                </a:endParaRPr>
              </a:p>
            </p:txBody>
          </p:sp>
          <p:pic>
            <p:nvPicPr>
              <p:cNvPr id="17" name="Shape25"/>
              <p:cNvPicPr/>
              <p:nvPr>
                <p:custDataLst>
                  <p:tags r:id="rId7"/>
                </p:custDataLst>
              </p:nvPr>
            </p:nvPicPr>
            <p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p:blipFill>
            <p:spPr>
              <a:xfrm>
                <a:off x="5146794" y="1102001"/>
                <a:ext cx="630000" cy="630000"/>
              </a:xfrm>
              <a:prstGeom prst="rect">
                <a:avLst/>
              </a:prstGeom>
            </p:spPr>
          </p:pic>
        </p:grpSp>
      </p:grpSp>
      <p:sp>
        <p:nvSpPr>
          <p:cNvPr id="24" name="Shape2">
            <a:extLst>
              <a:ext uri="{FF2B5EF4-FFF2-40B4-BE49-F238E27FC236}">
                <a16:creationId xmlns:a16="http://schemas.microsoft.com/office/drawing/2014/main" id="{693F7C5F-2599-E042-8CD0-E71358A5A97D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1181894" y="4169753"/>
            <a:ext cx="6846412" cy="64648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ctr">
            <a:spAutoFit/>
          </a:bodyPr>
          <a:lstStyle/>
          <a:p>
            <a:pPr defTabSz="41275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100" dirty="0" err="1">
                <a:solidFill>
                  <a:srgbClr val="FFFFFF"/>
                </a:solidFill>
                <a:latin typeface="+mn-lt"/>
                <a:ea typeface="Play"/>
                <a:cs typeface="Play"/>
                <a:sym typeface="Play"/>
              </a:rPr>
              <a:t>Маркетинговое</a:t>
            </a:r>
            <a:r>
              <a:rPr lang="en-US" sz="2100" dirty="0">
                <a:solidFill>
                  <a:srgbClr val="FFFFFF"/>
                </a:solidFill>
                <a:latin typeface="+mn-lt"/>
                <a:ea typeface="Play"/>
                <a:cs typeface="Play"/>
                <a:sym typeface="Play"/>
              </a:rPr>
              <a:t> </a:t>
            </a:r>
            <a:r>
              <a:rPr lang="en-US" sz="2100" dirty="0" err="1">
                <a:solidFill>
                  <a:srgbClr val="FFFFFF"/>
                </a:solidFill>
                <a:latin typeface="+mn-lt"/>
                <a:ea typeface="Play"/>
                <a:cs typeface="Play"/>
                <a:sym typeface="Play"/>
              </a:rPr>
              <a:t>исследовани</a:t>
            </a:r>
            <a:r>
              <a:rPr lang="ru-RU" sz="2100" dirty="0">
                <a:solidFill>
                  <a:srgbClr val="FFFFFF"/>
                </a:solidFill>
                <a:latin typeface="+mn-lt"/>
                <a:ea typeface="Play"/>
                <a:cs typeface="Play"/>
                <a:sym typeface="Play"/>
              </a:rPr>
              <a:t>е</a:t>
            </a:r>
            <a:r>
              <a:rPr lang="en-US" sz="2100" dirty="0">
                <a:solidFill>
                  <a:srgbClr val="FFFFFF"/>
                </a:solidFill>
                <a:latin typeface="+mn-lt"/>
                <a:ea typeface="Play"/>
                <a:cs typeface="Play"/>
                <a:sym typeface="Play"/>
              </a:rPr>
              <a:t> в </a:t>
            </a:r>
            <a:r>
              <a:rPr lang="en-US" sz="2100" dirty="0" err="1">
                <a:solidFill>
                  <a:srgbClr val="FFFFFF"/>
                </a:solidFill>
                <a:latin typeface="+mn-lt"/>
                <a:ea typeface="Play"/>
                <a:cs typeface="Play"/>
                <a:sym typeface="Play"/>
              </a:rPr>
              <a:t>целях</a:t>
            </a:r>
            <a:r>
              <a:rPr lang="en-US" sz="2100" dirty="0">
                <a:solidFill>
                  <a:srgbClr val="FFFFFF"/>
                </a:solidFill>
                <a:latin typeface="+mn-lt"/>
                <a:ea typeface="Play"/>
                <a:cs typeface="Play"/>
                <a:sym typeface="Play"/>
              </a:rPr>
              <a:t> </a:t>
            </a:r>
            <a:r>
              <a:rPr lang="en-US" sz="2100" dirty="0" err="1">
                <a:solidFill>
                  <a:srgbClr val="FFFFFF"/>
                </a:solidFill>
                <a:latin typeface="+mn-lt"/>
                <a:ea typeface="Play"/>
                <a:cs typeface="Play"/>
                <a:sym typeface="Play"/>
              </a:rPr>
              <a:t>качественного</a:t>
            </a:r>
            <a:r>
              <a:rPr lang="en-US" sz="2100" dirty="0">
                <a:solidFill>
                  <a:srgbClr val="FFFFFF"/>
                </a:solidFill>
                <a:latin typeface="+mn-lt"/>
                <a:ea typeface="Play"/>
                <a:cs typeface="Play"/>
                <a:sym typeface="Play"/>
              </a:rPr>
              <a:t> 
</a:t>
            </a:r>
            <a:r>
              <a:rPr lang="en-US" sz="2100" dirty="0" err="1">
                <a:solidFill>
                  <a:srgbClr val="FFFFFF"/>
                </a:solidFill>
                <a:latin typeface="+mn-lt"/>
                <a:ea typeface="Play"/>
                <a:cs typeface="Play"/>
                <a:sym typeface="Play"/>
              </a:rPr>
              <a:t>улучшения</a:t>
            </a:r>
            <a:r>
              <a:rPr lang="en-US" sz="2100" dirty="0">
                <a:solidFill>
                  <a:srgbClr val="FFFFFF"/>
                </a:solidFill>
                <a:latin typeface="+mn-lt"/>
                <a:ea typeface="Play"/>
                <a:cs typeface="Play"/>
                <a:sym typeface="Play"/>
              </a:rPr>
              <a:t> </a:t>
            </a:r>
            <a:r>
              <a:rPr lang="en-US" sz="2100" dirty="0" err="1">
                <a:solidFill>
                  <a:srgbClr val="FFFFFF"/>
                </a:solidFill>
                <a:latin typeface="+mn-lt"/>
                <a:ea typeface="Play"/>
                <a:cs typeface="Play"/>
                <a:sym typeface="Play"/>
              </a:rPr>
              <a:t>товарного</a:t>
            </a:r>
            <a:r>
              <a:rPr lang="en-US" sz="2100" dirty="0">
                <a:solidFill>
                  <a:srgbClr val="FFFFFF"/>
                </a:solidFill>
                <a:latin typeface="+mn-lt"/>
                <a:ea typeface="Play"/>
                <a:cs typeface="Play"/>
                <a:sym typeface="Play"/>
              </a:rPr>
              <a:t> </a:t>
            </a:r>
            <a:r>
              <a:rPr lang="en-US" sz="2100" dirty="0" err="1">
                <a:solidFill>
                  <a:srgbClr val="FFFFFF"/>
                </a:solidFill>
                <a:latin typeface="+mn-lt"/>
                <a:ea typeface="Play"/>
                <a:cs typeface="Play"/>
                <a:sym typeface="Play"/>
              </a:rPr>
              <a:t>предложения</a:t>
            </a:r>
            <a:endParaRPr lang="en-US" sz="2100" dirty="0">
              <a:solidFill>
                <a:srgbClr val="FFFFFF"/>
              </a:solidFill>
              <a:latin typeface="+mn-lt"/>
              <a:ea typeface="Play"/>
              <a:cs typeface="Play"/>
              <a:sym typeface="Play"/>
            </a:endParaRPr>
          </a:p>
        </p:txBody>
      </p:sp>
      <p:sp>
        <p:nvSpPr>
          <p:cNvPr id="18" name="Shape26">
            <a:extLst>
              <a:ext uri="{FF2B5EF4-FFF2-40B4-BE49-F238E27FC236}">
                <a16:creationId xmlns:a16="http://schemas.microsoft.com/office/drawing/2014/main" id="{9FB687ED-2A31-4B4B-A004-2270733A56DF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1181894" y="2596509"/>
            <a:ext cx="6989111" cy="10086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ctr">
            <a:spAutoFit/>
          </a:bodyPr>
          <a:lstStyle/>
          <a:p>
            <a:pPr defTabSz="412750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4000" b="1" dirty="0" err="1">
                <a:solidFill>
                  <a:srgbClr val="FFFFFF"/>
                </a:solidFill>
                <a:latin typeface="+mn-lt"/>
                <a:ea typeface="Play"/>
                <a:cs typeface="Play"/>
                <a:sym typeface="Play"/>
              </a:rPr>
              <a:t>Анализ</a:t>
            </a:r>
            <a:r>
              <a:rPr lang="en-US" sz="4000" b="1" dirty="0">
                <a:solidFill>
                  <a:srgbClr val="FFFFFF"/>
                </a:solidFill>
                <a:latin typeface="+mn-lt"/>
                <a:ea typeface="Play"/>
                <a:cs typeface="Play"/>
                <a:sym typeface="Play"/>
              </a:rPr>
              <a:t> </a:t>
            </a:r>
            <a:r>
              <a:rPr lang="en-US" sz="4000" b="1" dirty="0" err="1">
                <a:solidFill>
                  <a:srgbClr val="FFFFFF"/>
                </a:solidFill>
                <a:latin typeface="+mn-lt"/>
                <a:ea typeface="Play"/>
                <a:cs typeface="Play"/>
                <a:sym typeface="Play"/>
              </a:rPr>
              <a:t>отзывов</a:t>
            </a:r>
            <a:r>
              <a:rPr lang="en-US" sz="4000" b="1" dirty="0">
                <a:solidFill>
                  <a:srgbClr val="FFFFFF"/>
                </a:solidFill>
                <a:latin typeface="+mn-lt"/>
                <a:ea typeface="Play"/>
                <a:cs typeface="Play"/>
                <a:sym typeface="Play"/>
              </a:rPr>
              <a:t> </a:t>
            </a:r>
            <a:r>
              <a:rPr lang="en-US" sz="4000" b="1" dirty="0" err="1">
                <a:solidFill>
                  <a:srgbClr val="FFFFFF"/>
                </a:solidFill>
                <a:latin typeface="+mn-lt"/>
                <a:ea typeface="Play"/>
                <a:cs typeface="Play"/>
                <a:sym typeface="Play"/>
              </a:rPr>
              <a:t>категории</a:t>
            </a:r>
            <a:r>
              <a:rPr lang="en-US" sz="4000" b="1" dirty="0">
                <a:solidFill>
                  <a:srgbClr val="FFFFFF"/>
                </a:solidFill>
                <a:latin typeface="+mn-lt"/>
                <a:ea typeface="Play"/>
                <a:cs typeface="Play"/>
                <a:sym typeface="Play"/>
              </a:rPr>
              <a:t> 
«</a:t>
            </a:r>
            <a:r>
              <a:rPr lang="en-US" sz="4000" b="1" dirty="0" err="1">
                <a:solidFill>
                  <a:srgbClr val="FFFFFF"/>
                </a:solidFill>
                <a:latin typeface="+mn-lt"/>
                <a:ea typeface="Play"/>
                <a:cs typeface="Play"/>
                <a:sym typeface="Play"/>
              </a:rPr>
              <a:t>мужские</a:t>
            </a:r>
            <a:r>
              <a:rPr lang="en-US" sz="4000" b="1" dirty="0">
                <a:solidFill>
                  <a:srgbClr val="FFFFFF"/>
                </a:solidFill>
                <a:latin typeface="+mn-lt"/>
                <a:ea typeface="Play"/>
                <a:cs typeface="Play"/>
                <a:sym typeface="Play"/>
              </a:rPr>
              <a:t> </a:t>
            </a:r>
            <a:r>
              <a:rPr lang="en-US" sz="4000" b="1" dirty="0" err="1">
                <a:solidFill>
                  <a:srgbClr val="FFFFFF"/>
                </a:solidFill>
                <a:latin typeface="+mn-lt"/>
                <a:ea typeface="Play"/>
                <a:cs typeface="Play"/>
                <a:sym typeface="Play"/>
              </a:rPr>
              <a:t>футболки</a:t>
            </a:r>
            <a:r>
              <a:rPr lang="en-US" sz="4000" b="1" dirty="0">
                <a:solidFill>
                  <a:srgbClr val="FFFFFF"/>
                </a:solidFill>
                <a:latin typeface="+mn-lt"/>
                <a:ea typeface="Play"/>
                <a:cs typeface="Play"/>
                <a:sym typeface="Play"/>
              </a:rPr>
              <a:t>»</a:t>
            </a: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Shape21"/>
          <p:cNvGrpSpPr/>
          <p:nvPr>
            <p:custDataLst>
              <p:tags r:id="rId1"/>
            </p:custDataLst>
          </p:nvPr>
        </p:nvGrpSpPr>
        <p:grpSpPr>
          <a:xfrm>
            <a:off x="-95894" y="1507690"/>
            <a:ext cx="12192795" cy="5350310"/>
            <a:chOff x="-635000" y="874518"/>
            <a:chExt cx="12192795" cy="5350310"/>
          </a:xfrm>
        </p:grpSpPr>
        <p:sp>
          <p:nvSpPr>
            <p:cNvPr id="35" name="Shape18">
              <a:extLst>
                <a:ext uri="{FF2B5EF4-FFF2-40B4-BE49-F238E27FC236}">
                  <a16:creationId xmlns:a16="http://schemas.microsoft.com/office/drawing/2014/main" id="{1EEADB1B-6506-0244-39E6-2BBCEF6AA900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>
            <a:xfrm>
              <a:off x="325200" y="4007847"/>
              <a:ext cx="11232595" cy="2215154"/>
            </a:xfrm>
            <a:prstGeom prst="rect">
              <a:avLst/>
            </a:prstGeom>
            <a:solidFill>
              <a:srgbClr val="081893"/>
            </a:solidFill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794" tIns="50794" rIns="50794" bIns="50794" numCol="1" spcCol="38100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825376">
                <a:lnSpc>
                  <a:spcPct val="100000"/>
                </a:lnSpc>
                <a:spcBef>
                  <a:spcPct val="0"/>
                </a:spcBef>
              </a:pPr>
              <a:endParaRPr lang="ru-RU" sz="3200" dirty="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  <p:sp>
          <p:nvSpPr>
            <p:cNvPr id="36" name="Shape20">
              <a:extLst>
                <a:ext uri="{FF2B5EF4-FFF2-40B4-BE49-F238E27FC236}">
                  <a16:creationId xmlns:a16="http://schemas.microsoft.com/office/drawing/2014/main" id="{1AEB9C46-B59B-3BBA-5FF7-E367DB5B528B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>
            <a:xfrm>
              <a:off x="-635000" y="874518"/>
              <a:ext cx="4068772" cy="5350310"/>
            </a:xfrm>
            <a:custGeom>
              <a:avLst/>
              <a:gdLst>
                <a:gd name="connsiteX0" fmla="*/ 1265630 w 4068772"/>
                <a:gd name="connsiteY0" fmla="*/ 0 h 5350310"/>
                <a:gd name="connsiteX1" fmla="*/ 4068772 w 4068772"/>
                <a:gd name="connsiteY1" fmla="*/ 1618393 h 5350310"/>
                <a:gd name="connsiteX2" fmla="*/ 4068772 w 4068772"/>
                <a:gd name="connsiteY2" fmla="*/ 4855179 h 5350310"/>
                <a:gd name="connsiteX3" fmla="*/ 3211179 w 4068772"/>
                <a:gd name="connsiteY3" fmla="*/ 5350310 h 5350310"/>
                <a:gd name="connsiteX4" fmla="*/ 0 w 4068772"/>
                <a:gd name="connsiteY4" fmla="*/ 5350310 h 5350310"/>
                <a:gd name="connsiteX5" fmla="*/ 0 w 4068772"/>
                <a:gd name="connsiteY5" fmla="*/ 730711 h 5350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68772" h="5350310">
                  <a:moveTo>
                    <a:pt x="1265630" y="0"/>
                  </a:moveTo>
                  <a:lnTo>
                    <a:pt x="4068772" y="1618393"/>
                  </a:lnTo>
                  <a:lnTo>
                    <a:pt x="4068772" y="4855179"/>
                  </a:lnTo>
                  <a:lnTo>
                    <a:pt x="3211179" y="5350310"/>
                  </a:lnTo>
                  <a:lnTo>
                    <a:pt x="0" y="5350310"/>
                  </a:lnTo>
                  <a:lnTo>
                    <a:pt x="0" y="730711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wrap="square" lIns="25394" tIns="25394" rIns="25394" bIns="25394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412626">
                <a:lnSpc>
                  <a:spcPct val="100000"/>
                </a:lnSpc>
                <a:spcBef>
                  <a:spcPct val="0"/>
                </a:spcBef>
                <a:defRPr sz="3200">
                  <a:solidFill>
                    <a:srgbClr val="FFFFFF"/>
                  </a:solidFill>
                  <a:latin typeface="Play"/>
                  <a:ea typeface="Play"/>
                  <a:cs typeface="Play"/>
                  <a:sym typeface="Play"/>
                </a:defRPr>
              </a:pPr>
              <a:endParaRPr sz="16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</p:grpSp>
      <p:pic>
        <p:nvPicPr>
          <p:cNvPr id="12" name="Shape22"/>
          <p:cNvPicPr/>
          <p:nvPr>
            <p:custDataLst>
              <p:tags r:id="rId2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-1108296" y="624736"/>
            <a:ext cx="2730500" cy="2736000"/>
          </a:xfrm>
          <a:prstGeom prst="rect">
            <a:avLst/>
          </a:prstGeom>
        </p:spPr>
      </p:pic>
      <p:grpSp>
        <p:nvGrpSpPr>
          <p:cNvPr id="22" name="Shape4"/>
          <p:cNvGrpSpPr/>
          <p:nvPr>
            <p:custDataLst>
              <p:tags r:id="rId3"/>
            </p:custDataLst>
          </p:nvPr>
        </p:nvGrpSpPr>
        <p:grpSpPr>
          <a:xfrm>
            <a:off x="864306" y="812336"/>
            <a:ext cx="6312607" cy="3461301"/>
            <a:chOff x="2408715" y="430907"/>
            <a:chExt cx="6118336" cy="4460198"/>
          </a:xfrm>
        </p:grpSpPr>
        <p:sp>
          <p:nvSpPr>
            <p:cNvPr id="23" name="Shape23">
              <a:extLst>
                <a:ext uri="{FF2B5EF4-FFF2-40B4-BE49-F238E27FC236}">
                  <a16:creationId xmlns:a16="http://schemas.microsoft.com/office/drawing/2014/main" id="{67859B1A-DE90-2648-BFCB-C9A800FFCDB0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2567649" y="625576"/>
              <a:ext cx="5788290" cy="411595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Play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Play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Play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Play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Play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Play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Play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Play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Play"/>
                  <a:ea typeface="+mn-ea"/>
                  <a:cs typeface="+mn-cs"/>
                </a:defRPr>
              </a:lvl9pPr>
            </a:lstStyle>
            <a:p>
              <a:pPr algn="ctr" defTabSz="914263" hangingPunct="1">
                <a:lnSpc>
                  <a:spcPct val="100000"/>
                </a:lnSpc>
                <a:spcBef>
                  <a:spcPct val="0"/>
                </a:spcBef>
                <a:defRPr/>
              </a:pPr>
              <a:endParaRPr lang="ru-RU" sz="1800" kern="1200">
                <a:solidFill>
                  <a:prstClr val="white"/>
                </a:solidFill>
                <a:latin typeface="Play"/>
              </a:endParaRPr>
            </a:p>
          </p:txBody>
        </p:sp>
        <p:grpSp>
          <p:nvGrpSpPr>
            <p:cNvPr id="26" name="Shape6"/>
            <p:cNvGrpSpPr/>
            <p:nvPr>
              <p:custDataLst>
                <p:tags r:id="rId9"/>
              </p:custDataLst>
            </p:nvPr>
          </p:nvGrpSpPr>
          <p:grpSpPr>
            <a:xfrm>
              <a:off x="2639495" y="1392907"/>
              <a:ext cx="5644596" cy="2847286"/>
              <a:chOff x="3543173" y="390754"/>
              <a:chExt cx="5642294" cy="2846126"/>
            </a:xfrm>
          </p:grpSpPr>
          <p:pic>
            <p:nvPicPr>
              <p:cNvPr id="27" name="Shape24"/>
              <p:cNvPicPr/>
              <p:nvPr>
                <p:custDataLst>
                  <p:tags r:id="rId11"/>
                </p:custDataLst>
              </p:nvPr>
            </p:nvPicPr>
            <p:blipFill>
              <a:blip r:embed="rId16"/>
              <a:stretch>
                <a:fillRect/>
              </a:stretch>
            </p:blipFill>
            <p:spPr>
              <a:xfrm>
                <a:off x="3543173" y="390754"/>
                <a:ext cx="5642294" cy="2846126"/>
              </a:xfrm>
              <a:prstGeom prst="rect">
                <a:avLst/>
              </a:prstGeom>
            </p:spPr>
          </p:pic>
        </p:grpSp>
        <p:pic>
          <p:nvPicPr>
            <p:cNvPr id="28" name="Shape25" descr="ipad.png">
              <a:extLst>
                <a:ext uri="{FF2B5EF4-FFF2-40B4-BE49-F238E27FC236}">
                  <a16:creationId xmlns:a16="http://schemas.microsoft.com/office/drawing/2014/main" id="{EC694FCE-4B1A-090D-7024-E48F97B96C08}"/>
                </a:ext>
              </a:extLst>
            </p:cNvPr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17"/>
            <a:srcRect l="13183" t="3674" r="13283" b="4175"/>
            <a:stretch>
              <a:fillRect/>
            </a:stretch>
          </p:blipFill>
          <p:spPr>
            <a:xfrm>
              <a:off x="2408715" y="430907"/>
              <a:ext cx="6118336" cy="4427045"/>
            </a:xfrm>
            <a:prstGeom prst="rect">
              <a:avLst/>
            </a:prstGeom>
            <a:ln w="12700">
              <a:miter lim="400000"/>
            </a:ln>
          </p:spPr>
        </p:pic>
      </p:grpSp>
      <p:sp>
        <p:nvSpPr>
          <p:cNvPr id="19" name="Shape28">
            <a:extLst>
              <a:ext uri="{FF2B5EF4-FFF2-40B4-BE49-F238E27FC236}">
                <a16:creationId xmlns:a16="http://schemas.microsoft.com/office/drawing/2014/main" id="{CBE7C9AB-1CD3-1E43-B7CB-6B4CEB8C5E5A}"/>
              </a:ext>
            </a:extLst>
          </p:cNvPr>
          <p:cNvSpPr>
            <a:spLocks noChangeAspect="1"/>
          </p:cNvSpPr>
          <p:nvPr>
            <p:custDataLst>
              <p:tags r:id="rId4"/>
            </p:custDataLst>
          </p:nvPr>
        </p:nvSpPr>
        <p:spPr>
          <a:xfrm>
            <a:off x="914357" y="34379"/>
            <a:ext cx="594995" cy="6870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5400" tIns="25400" rIns="25400" bIns="2540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412750">
              <a:lnSpc>
                <a:spcPct val="100000"/>
              </a:lnSpc>
              <a:spcBef>
                <a:spcPct val="0"/>
              </a:spcBef>
              <a:defRPr sz="32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defRPr>
            </a:pPr>
            <a:endParaRPr sz="1600">
              <a:solidFill>
                <a:srgbClr val="FFFFFF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13" name="Shape30">
            <a:extLst>
              <a:ext uri="{FF2B5EF4-FFF2-40B4-BE49-F238E27FC236}">
                <a16:creationId xmlns:a16="http://schemas.microsoft.com/office/drawing/2014/main" id="{311479BE-C49B-5047-BE27-6CC7E579C10F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1737006" y="111163"/>
            <a:ext cx="5915081" cy="49244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825376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sz="4000" b="1" dirty="0">
                <a:solidFill>
                  <a:srgbClr val="FFFFFF"/>
                </a:solidFill>
                <a:latin typeface="+mn-lt"/>
                <a:ea typeface="Play"/>
                <a:cs typeface="Play"/>
                <a:sym typeface="Play"/>
              </a:rPr>
              <a:t>Комментарии</a:t>
            </a:r>
            <a:r>
              <a:rPr lang="en-US" sz="4000" b="1" dirty="0">
                <a:solidFill>
                  <a:srgbClr val="FFFFFF"/>
                </a:solidFill>
                <a:latin typeface="+mn-lt"/>
                <a:ea typeface="Play"/>
                <a:cs typeface="Play"/>
                <a:sym typeface="Play"/>
              </a:rPr>
              <a:t>, 1 </a:t>
            </a:r>
            <a:r>
              <a:rPr lang="en-US" sz="4000" b="1" dirty="0" err="1">
                <a:solidFill>
                  <a:srgbClr val="FFFFFF"/>
                </a:solidFill>
                <a:latin typeface="+mn-lt"/>
                <a:ea typeface="Play"/>
                <a:cs typeface="Play"/>
                <a:sym typeface="Play"/>
              </a:rPr>
              <a:t>звезда</a:t>
            </a:r>
            <a:endParaRPr lang="en-US" sz="4000" b="1" dirty="0">
              <a:solidFill>
                <a:srgbClr val="FFFFFF"/>
              </a:solidFill>
              <a:latin typeface="+mn-lt"/>
              <a:ea typeface="Play"/>
              <a:cs typeface="Play"/>
              <a:sym typeface="Play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DCEC7DE-C4B6-4B6C-BF1D-7F43514B6383}"/>
              </a:ext>
            </a:extLst>
          </p:cNvPr>
          <p:cNvSpPr txBox="1"/>
          <p:nvPr/>
        </p:nvSpPr>
        <p:spPr>
          <a:xfrm>
            <a:off x="7592143" y="61659"/>
            <a:ext cx="2982227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[('качество', 39),</a:t>
            </a:r>
          </a:p>
          <a:p>
            <a:r>
              <a:rPr lang="ru-RU" dirty="0">
                <a:solidFill>
                  <a:schemeClr val="bg1"/>
                </a:solidFill>
              </a:rPr>
              <a:t>   ('футболка', 32),</a:t>
            </a:r>
          </a:p>
          <a:p>
            <a:r>
              <a:rPr lang="ru-RU" dirty="0">
                <a:solidFill>
                  <a:schemeClr val="bg1"/>
                </a:solidFill>
              </a:rPr>
              <a:t>   ('размер', 25),</a:t>
            </a:r>
          </a:p>
          <a:p>
            <a:r>
              <a:rPr lang="ru-RU" dirty="0">
                <a:solidFill>
                  <a:schemeClr val="bg1"/>
                </a:solidFill>
              </a:rPr>
              <a:t>   ('советую', 25),</a:t>
            </a:r>
          </a:p>
          <a:p>
            <a:r>
              <a:rPr lang="ru-RU" dirty="0">
                <a:solidFill>
                  <a:schemeClr val="bg1"/>
                </a:solidFill>
              </a:rPr>
              <a:t>   ('просто', 20),</a:t>
            </a:r>
          </a:p>
          <a:p>
            <a:r>
              <a:rPr lang="ru-RU" dirty="0">
                <a:solidFill>
                  <a:schemeClr val="bg1"/>
                </a:solidFill>
              </a:rPr>
              <a:t>   ('рекомендую', 20),</a:t>
            </a:r>
          </a:p>
          <a:p>
            <a:r>
              <a:rPr lang="ru-RU" dirty="0">
                <a:solidFill>
                  <a:schemeClr val="bg1"/>
                </a:solidFill>
              </a:rPr>
              <a:t>   ('стирки', 18),</a:t>
            </a:r>
          </a:p>
          <a:p>
            <a:r>
              <a:rPr lang="ru-RU" dirty="0">
                <a:solidFill>
                  <a:schemeClr val="bg1"/>
                </a:solidFill>
              </a:rPr>
              <a:t>   ('стоит', 17),</a:t>
            </a:r>
          </a:p>
          <a:p>
            <a:r>
              <a:rPr lang="ru-RU" dirty="0">
                <a:solidFill>
                  <a:schemeClr val="bg1"/>
                </a:solidFill>
              </a:rPr>
              <a:t>   ('пришла', 16),</a:t>
            </a:r>
          </a:p>
          <a:p>
            <a:r>
              <a:rPr lang="ru-RU" dirty="0">
                <a:solidFill>
                  <a:schemeClr val="bg1"/>
                </a:solidFill>
              </a:rPr>
              <a:t>   ('оригинал', 16),</a:t>
            </a:r>
          </a:p>
          <a:p>
            <a:r>
              <a:rPr lang="ru-RU" dirty="0">
                <a:solidFill>
                  <a:schemeClr val="bg1"/>
                </a:solidFill>
              </a:rPr>
              <a:t>   ('футболки', 15),</a:t>
            </a:r>
          </a:p>
          <a:p>
            <a:r>
              <a:rPr lang="ru-RU" dirty="0">
                <a:solidFill>
                  <a:schemeClr val="bg1"/>
                </a:solidFill>
              </a:rPr>
              <a:t>   ('покупать', 15),</a:t>
            </a:r>
          </a:p>
          <a:p>
            <a:r>
              <a:rPr lang="ru-RU" dirty="0">
                <a:solidFill>
                  <a:schemeClr val="bg1"/>
                </a:solidFill>
              </a:rPr>
              <a:t> 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7B731D7-95B0-41F5-8945-2966C7298CF6}"/>
              </a:ext>
            </a:extLst>
          </p:cNvPr>
          <p:cNvSpPr txBox="1"/>
          <p:nvPr/>
        </p:nvSpPr>
        <p:spPr>
          <a:xfrm>
            <a:off x="9774183" y="919105"/>
            <a:ext cx="6655324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('ткань', 15),</a:t>
            </a:r>
          </a:p>
          <a:p>
            <a:r>
              <a:rPr lang="ru-RU" dirty="0">
                <a:solidFill>
                  <a:schemeClr val="bg1"/>
                </a:solidFill>
              </a:rPr>
              <a:t>   ('бирка', 15),</a:t>
            </a:r>
          </a:p>
          <a:p>
            <a:r>
              <a:rPr lang="ru-RU" dirty="0">
                <a:solidFill>
                  <a:schemeClr val="bg1"/>
                </a:solidFill>
              </a:rPr>
              <a:t>   ('возврат', 14),</a:t>
            </a:r>
          </a:p>
          <a:p>
            <a:r>
              <a:rPr lang="ru-RU" dirty="0">
                <a:solidFill>
                  <a:schemeClr val="bg1"/>
                </a:solidFill>
              </a:rPr>
              <a:t>   ('принтом', 14),</a:t>
            </a:r>
          </a:p>
          <a:p>
            <a:r>
              <a:rPr lang="ru-RU" dirty="0">
                <a:solidFill>
                  <a:schemeClr val="bg1"/>
                </a:solidFill>
              </a:rPr>
              <a:t>   ('это', 13),</a:t>
            </a:r>
          </a:p>
          <a:p>
            <a:r>
              <a:rPr lang="ru-RU" dirty="0">
                <a:solidFill>
                  <a:schemeClr val="bg1"/>
                </a:solidFill>
              </a:rPr>
              <a:t>   ('качества', 13),</a:t>
            </a:r>
          </a:p>
          <a:p>
            <a:r>
              <a:rPr lang="ru-RU" dirty="0">
                <a:solidFill>
                  <a:schemeClr val="bg1"/>
                </a:solidFill>
              </a:rPr>
              <a:t>   ('цвета', 13),</a:t>
            </a:r>
          </a:p>
          <a:p>
            <a:r>
              <a:rPr lang="ru-RU" dirty="0">
                <a:solidFill>
                  <a:schemeClr val="bg1"/>
                </a:solidFill>
              </a:rPr>
              <a:t>   ('продавца', 12)]),</a:t>
            </a:r>
          </a:p>
          <a:p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None)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09B1E33C-7A18-43DA-AEB3-D300242E54D0}"/>
              </a:ext>
            </a:extLst>
          </p:cNvPr>
          <p:cNvSpPr/>
          <p:nvPr/>
        </p:nvSpPr>
        <p:spPr>
          <a:xfrm>
            <a:off x="256954" y="4286806"/>
            <a:ext cx="11951738" cy="261537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3" name="Shape16">
            <a:extLst>
              <a:ext uri="{FF2B5EF4-FFF2-40B4-BE49-F238E27FC236}">
                <a16:creationId xmlns:a16="http://schemas.microsoft.com/office/drawing/2014/main" id="{7476B1EB-02FF-A541-9D49-B5A41004BEAA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864306" y="4698938"/>
            <a:ext cx="9766090" cy="15388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9pPr>
          </a:lstStyle>
          <a:p>
            <a:pPr algn="just" defTabSz="914263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sz="2000" kern="1200" dirty="0">
                <a:solidFill>
                  <a:schemeClr val="tx1"/>
                </a:solidFill>
                <a:latin typeface="+mn-lt"/>
              </a:rPr>
              <a:t>Комментарии в основном повторяют «достоинства» и «недостатки» по смысловой нагрузке. Из нового можно выделить: в комментариях есть конкретные ссылки на продавца, то есть покупатель может давать какую-нибудь дополнительную информацию о покупке, ссылаясь на свой прошлый опыт взаимодействия с данным продавцом</a:t>
            </a:r>
          </a:p>
        </p:txBody>
      </p:sp>
      <p:pic>
        <p:nvPicPr>
          <p:cNvPr id="21" name="Shape28">
            <a:extLst>
              <a:ext uri="{FF2B5EF4-FFF2-40B4-BE49-F238E27FC236}">
                <a16:creationId xmlns:a16="http://schemas.microsoft.com/office/drawing/2014/main" id="{1CBEFD7D-AFB7-465B-9C78-6171DF297DA1}"/>
              </a:ext>
            </a:extLst>
          </p:cNvPr>
          <p:cNvPicPr/>
          <p:nvPr>
            <p:custDataLst>
              <p:tags r:id="rId7"/>
            </p:custDataLst>
          </p:nvPr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025565" y="173677"/>
            <a:ext cx="360142" cy="360142"/>
          </a:xfrm>
          <a:prstGeom prst="rect">
            <a:avLst/>
          </a:prstGeom>
        </p:spPr>
      </p:pic>
      <p:pic>
        <p:nvPicPr>
          <p:cNvPr id="32" name="Picture 2">
            <a:extLst>
              <a:ext uri="{FF2B5EF4-FFF2-40B4-BE49-F238E27FC236}">
                <a16:creationId xmlns:a16="http://schemas.microsoft.com/office/drawing/2014/main" id="{A532F8D1-788F-4D1B-A845-08BCB3BAC3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5636" y="1124176"/>
            <a:ext cx="5821459" cy="2936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5406863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" name="Shape96"/>
          <p:cNvGrpSpPr/>
          <p:nvPr>
            <p:custDataLst>
              <p:tags r:id="rId1"/>
            </p:custDataLst>
          </p:nvPr>
        </p:nvGrpSpPr>
        <p:grpSpPr>
          <a:xfrm rot="16200000">
            <a:off x="1144027" y="-2995494"/>
            <a:ext cx="7241242" cy="12313368"/>
            <a:chOff x="7066690" y="-1769123"/>
            <a:chExt cx="5589492" cy="7992124"/>
          </a:xfrm>
        </p:grpSpPr>
        <p:sp>
          <p:nvSpPr>
            <p:cNvPr id="144" name="Shape85">
              <a:extLst>
                <a:ext uri="{FF2B5EF4-FFF2-40B4-BE49-F238E27FC236}">
                  <a16:creationId xmlns:a16="http://schemas.microsoft.com/office/drawing/2014/main" id="{2B1B3F17-8A9F-9437-B5D2-1CCA50387409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 rot="20153718">
              <a:off x="8806602" y="-1769123"/>
              <a:ext cx="3849580" cy="7982366"/>
            </a:xfrm>
            <a:custGeom>
              <a:avLst/>
              <a:gdLst>
                <a:gd name="connsiteX0" fmla="*/ 0 w 3849580"/>
                <a:gd name="connsiteY0" fmla="*/ 0 h 7982366"/>
                <a:gd name="connsiteX1" fmla="*/ 3849580 w 3849580"/>
                <a:gd name="connsiteY1" fmla="*/ 1722380 h 7982366"/>
                <a:gd name="connsiteX2" fmla="*/ 1048737 w 3849580"/>
                <a:gd name="connsiteY2" fmla="*/ 7982366 h 7982366"/>
                <a:gd name="connsiteX3" fmla="*/ 0 w 3849580"/>
                <a:gd name="connsiteY3" fmla="*/ 7513140 h 7982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49580" h="7982366">
                  <a:moveTo>
                    <a:pt x="0" y="0"/>
                  </a:moveTo>
                  <a:lnTo>
                    <a:pt x="3849580" y="1722380"/>
                  </a:lnTo>
                  <a:lnTo>
                    <a:pt x="1048737" y="7982366"/>
                  </a:lnTo>
                  <a:lnTo>
                    <a:pt x="0" y="7513140"/>
                  </a:lnTo>
                  <a:close/>
                </a:path>
              </a:pathLst>
            </a:custGeom>
            <a:solidFill>
              <a:srgbClr val="E7E6E6"/>
            </a:solidFill>
            <a:ln w="12700">
              <a:miter lim="400000"/>
            </a:ln>
          </p:spPr>
          <p:txBody>
            <a:bodyPr wrap="square" lIns="25400" tIns="25400" rIns="25400" bIns="25400" anchor="ctr">
              <a:noAutofit/>
            </a:bodyPr>
            <a:lstStyle/>
            <a:p>
              <a:pPr marL="0" marR="0" lvl="0" indent="0" algn="r" defTabSz="41275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200">
                  <a:solidFill>
                    <a:srgbClr val="FFFFFF"/>
                  </a:solidFill>
                  <a:latin typeface="Play"/>
                  <a:ea typeface="Play"/>
                  <a:cs typeface="Play"/>
                  <a:sym typeface="Play"/>
                </a:defRPr>
              </a:pPr>
              <a:endParaRPr kumimoji="0" lang="en-US" sz="3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lay"/>
                <a:sym typeface="Play"/>
              </a:endParaRPr>
            </a:p>
          </p:txBody>
        </p:sp>
        <p:sp>
          <p:nvSpPr>
            <p:cNvPr id="147" name="Shape89">
              <a:extLst>
                <a:ext uri="{FF2B5EF4-FFF2-40B4-BE49-F238E27FC236}">
                  <a16:creationId xmlns:a16="http://schemas.microsoft.com/office/drawing/2014/main" id="{B163049F-419D-C342-832F-52AD1DB92A49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>
              <a:off x="7066690" y="558248"/>
              <a:ext cx="3715604" cy="5664753"/>
            </a:xfrm>
            <a:prstGeom prst="roundRect">
              <a:avLst>
                <a:gd name="adj" fmla="val 0"/>
              </a:avLst>
            </a:prstGeom>
            <a:solidFill>
              <a:srgbClr val="000000"/>
            </a:solidFill>
            <a:ln w="12700">
              <a:miter lim="400000"/>
            </a:ln>
          </p:spPr>
          <p:txBody>
            <a:bodyPr lIns="25400" tIns="25400" rIns="25400" bIns="25400" anchor="ctr"/>
            <a:lstStyle/>
            <a:p>
              <a:pPr marL="0" marR="0" lvl="0" indent="0" algn="ctr" defTabSz="41275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200">
                  <a:solidFill>
                    <a:srgbClr val="FFFFFF"/>
                  </a:solidFill>
                  <a:latin typeface="Play"/>
                  <a:ea typeface="Play"/>
                  <a:cs typeface="Play"/>
                  <a:sym typeface="Play"/>
                </a:defRPr>
              </a:pPr>
              <a:endParaRPr kumimoji="0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lay"/>
                <a:sym typeface="Play"/>
              </a:endParaRPr>
            </a:p>
          </p:txBody>
        </p:sp>
      </p:grpSp>
      <p:pic>
        <p:nvPicPr>
          <p:cNvPr id="94" name="Shape98"/>
          <p:cNvPicPr/>
          <p:nvPr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 rot="1800000">
            <a:off x="11113349" y="304581"/>
            <a:ext cx="814092" cy="813079"/>
          </a:xfrm>
          <a:prstGeom prst="rect">
            <a:avLst/>
          </a:prstGeom>
        </p:spPr>
      </p:pic>
      <p:sp>
        <p:nvSpPr>
          <p:cNvPr id="9" name="Shape111">
            <a:extLst>
              <a:ext uri="{FF2B5EF4-FFF2-40B4-BE49-F238E27FC236}">
                <a16:creationId xmlns:a16="http://schemas.microsoft.com/office/drawing/2014/main" id="{13D4C8B0-A59B-EB40-9AEF-19D352066914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93258" y="72782"/>
            <a:ext cx="10474021" cy="49244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ctr">
            <a:spAutoFit/>
          </a:bodyPr>
          <a:lstStyle/>
          <a:p>
            <a:pPr marL="0" marR="0" lvl="0" indent="0" algn="l" defTabSz="41275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4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lay"/>
                <a:ea typeface="Play"/>
                <a:cs typeface="Play"/>
                <a:sym typeface="Play"/>
              </a:rPr>
              <a:t>Результаты анализа отзывов на 1 звезду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1EDCCBB5-7198-4572-A724-1926E879F495}"/>
              </a:ext>
            </a:extLst>
          </p:cNvPr>
          <p:cNvSpPr txBox="1"/>
          <p:nvPr/>
        </p:nvSpPr>
        <p:spPr>
          <a:xfrm>
            <a:off x="2464380" y="1132561"/>
            <a:ext cx="850023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sz="2400" b="1" i="0" dirty="0">
                <a:solidFill>
                  <a:srgbClr val="000000"/>
                </a:solidFill>
                <a:effectLst/>
                <a:latin typeface="+mj-lt"/>
              </a:rPr>
              <a:t>88,6% отзывов на 1 звезду являются не пустыми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5D41B2F8-2DBB-4C1C-BAF2-6D50C0BBBADA}"/>
              </a:ext>
            </a:extLst>
          </p:cNvPr>
          <p:cNvSpPr txBox="1"/>
          <p:nvPr/>
        </p:nvSpPr>
        <p:spPr>
          <a:xfrm>
            <a:off x="2316958" y="2531900"/>
            <a:ext cx="861475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Так отзывы на 1 звезду априори можно считать негативными, то выделим основные пункты, которые вызывают недовольство у покупателей:</a:t>
            </a:r>
          </a:p>
          <a:p>
            <a:pPr marL="285750" indent="-285750">
              <a:buFontTx/>
              <a:buChar char="-"/>
            </a:pPr>
            <a:r>
              <a:rPr lang="ru-RU" b="1" dirty="0">
                <a:solidFill>
                  <a:schemeClr val="bg1"/>
                </a:solidFill>
              </a:rPr>
              <a:t>№1 </a:t>
            </a:r>
            <a:r>
              <a:rPr lang="ru-RU" dirty="0">
                <a:solidFill>
                  <a:schemeClr val="bg1"/>
                </a:solidFill>
              </a:rPr>
              <a:t>- Футболка портится после стирки </a:t>
            </a:r>
          </a:p>
          <a:p>
            <a:pPr marL="285750" indent="-285750">
              <a:buFontTx/>
              <a:buChar char="-"/>
            </a:pPr>
            <a:r>
              <a:rPr lang="ru-RU" b="1" dirty="0">
                <a:solidFill>
                  <a:schemeClr val="bg1"/>
                </a:solidFill>
              </a:rPr>
              <a:t>№2 </a:t>
            </a:r>
            <a:r>
              <a:rPr lang="ru-RU" dirty="0">
                <a:solidFill>
                  <a:schemeClr val="bg1"/>
                </a:solidFill>
              </a:rPr>
              <a:t>- Плохой материал/ткань</a:t>
            </a:r>
          </a:p>
          <a:p>
            <a:pPr marL="285750" indent="-285750">
              <a:buFontTx/>
              <a:buChar char="-"/>
            </a:pPr>
            <a:r>
              <a:rPr lang="ru-RU" b="1" dirty="0">
                <a:solidFill>
                  <a:schemeClr val="bg1"/>
                </a:solidFill>
              </a:rPr>
              <a:t>№3 </a:t>
            </a:r>
            <a:r>
              <a:rPr lang="ru-RU" dirty="0">
                <a:solidFill>
                  <a:schemeClr val="bg1"/>
                </a:solidFill>
              </a:rPr>
              <a:t>- Не подошел размер (</a:t>
            </a:r>
            <a:r>
              <a:rPr lang="ru-RU" dirty="0" err="1">
                <a:solidFill>
                  <a:schemeClr val="bg1"/>
                </a:solidFill>
              </a:rPr>
              <a:t>маломерит</a:t>
            </a:r>
            <a:r>
              <a:rPr lang="ru-RU" dirty="0">
                <a:solidFill>
                  <a:schemeClr val="bg1"/>
                </a:solidFill>
              </a:rPr>
              <a:t>)</a:t>
            </a:r>
          </a:p>
          <a:p>
            <a:pPr marL="285750" indent="-285750">
              <a:buFontTx/>
              <a:buChar char="-"/>
            </a:pPr>
            <a:r>
              <a:rPr lang="ru-RU" b="1" dirty="0">
                <a:solidFill>
                  <a:schemeClr val="bg1"/>
                </a:solidFill>
              </a:rPr>
              <a:t>№4 </a:t>
            </a:r>
            <a:r>
              <a:rPr lang="ru-RU" dirty="0">
                <a:solidFill>
                  <a:schemeClr val="bg1"/>
                </a:solidFill>
              </a:rPr>
              <a:t>- Есть дырки и прочие дефекты </a:t>
            </a:r>
          </a:p>
          <a:p>
            <a:pPr marL="285750" indent="-285750">
              <a:buFontTx/>
              <a:buChar char="-"/>
            </a:pPr>
            <a:r>
              <a:rPr lang="ru-RU" b="1" dirty="0">
                <a:solidFill>
                  <a:schemeClr val="bg1"/>
                </a:solidFill>
              </a:rPr>
              <a:t>№</a:t>
            </a:r>
            <a:r>
              <a:rPr lang="ru-RU" b="1">
                <a:solidFill>
                  <a:schemeClr val="bg1"/>
                </a:solidFill>
              </a:rPr>
              <a:t>5 </a:t>
            </a:r>
            <a:r>
              <a:rPr lang="ru-RU">
                <a:solidFill>
                  <a:schemeClr val="bg1"/>
                </a:solidFill>
              </a:rPr>
              <a:t>– Прислали в </a:t>
            </a:r>
            <a:r>
              <a:rPr lang="ru-RU" dirty="0">
                <a:solidFill>
                  <a:schemeClr val="bg1"/>
                </a:solidFill>
              </a:rPr>
              <a:t>плохой упаковке или с задержкой</a:t>
            </a:r>
          </a:p>
          <a:p>
            <a:pPr marL="285750" indent="-285750">
              <a:buFontTx/>
              <a:buChar char="-"/>
            </a:pPr>
            <a:r>
              <a:rPr lang="ru-RU" b="1" dirty="0">
                <a:solidFill>
                  <a:schemeClr val="bg1"/>
                </a:solidFill>
              </a:rPr>
              <a:t>№6 </a:t>
            </a:r>
            <a:r>
              <a:rPr lang="ru-RU" dirty="0">
                <a:solidFill>
                  <a:schemeClr val="bg1"/>
                </a:solidFill>
              </a:rPr>
              <a:t>- Футболка не соответствует заявленным характеристикам в карточке  </a:t>
            </a:r>
          </a:p>
          <a:p>
            <a:pPr marL="285750" indent="-285750">
              <a:buFontTx/>
              <a:buChar char="-"/>
            </a:pPr>
            <a:r>
              <a:rPr lang="ru-RU" b="1" dirty="0">
                <a:solidFill>
                  <a:schemeClr val="bg1"/>
                </a:solidFill>
              </a:rPr>
              <a:t>№7 </a:t>
            </a:r>
            <a:r>
              <a:rPr lang="ru-RU" dirty="0">
                <a:solidFill>
                  <a:schemeClr val="bg1"/>
                </a:solidFill>
              </a:rPr>
              <a:t>- Футболка является репликой (подделкой оригинального бренда)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endParaRPr lang="en-US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Интересно будет отметить, что низкая цена даже при отзывах на 1 звезду все равно удостаивается упоминания в качестве плюсов товара</a:t>
            </a:r>
          </a:p>
        </p:txBody>
      </p:sp>
    </p:spTree>
    <p:extLst>
      <p:ext uri="{BB962C8B-B14F-4D97-AF65-F5344CB8AC3E}">
        <p14:creationId xmlns:p14="http://schemas.microsoft.com/office/powerpoint/2010/main" val="1114631498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8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Shape0"/>
          <p:cNvGrpSpPr/>
          <p:nvPr>
            <p:custDataLst>
              <p:tags r:id="rId1"/>
            </p:custDataLst>
          </p:nvPr>
        </p:nvGrpSpPr>
        <p:grpSpPr>
          <a:xfrm>
            <a:off x="-153718" y="-911036"/>
            <a:ext cx="13465234" cy="8206280"/>
            <a:chOff x="-788717" y="-1546036"/>
            <a:chExt cx="13465234" cy="8206280"/>
          </a:xfrm>
        </p:grpSpPr>
        <p:sp>
          <p:nvSpPr>
            <p:cNvPr id="21" name="Shape1">
              <a:extLst>
                <a:ext uri="{FF2B5EF4-FFF2-40B4-BE49-F238E27FC236}">
                  <a16:creationId xmlns:a16="http://schemas.microsoft.com/office/drawing/2014/main" id="{3F6D105B-D95D-BF11-8F48-5C95DB0B3F5F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1548435" y="-635000"/>
              <a:ext cx="7826721" cy="6858000"/>
            </a:xfrm>
            <a:custGeom>
              <a:avLst/>
              <a:gdLst>
                <a:gd name="connsiteX0" fmla="*/ 2025843 w 7826721"/>
                <a:gd name="connsiteY0" fmla="*/ 0 h 6858000"/>
                <a:gd name="connsiteX1" fmla="*/ 5800878 w 7826721"/>
                <a:gd name="connsiteY1" fmla="*/ 0 h 6858000"/>
                <a:gd name="connsiteX2" fmla="*/ 7826721 w 7826721"/>
                <a:gd name="connsiteY2" fmla="*/ 1169621 h 6858000"/>
                <a:gd name="connsiteX3" fmla="*/ 7826721 w 7826721"/>
                <a:gd name="connsiteY3" fmla="*/ 5688380 h 6858000"/>
                <a:gd name="connsiteX4" fmla="*/ 5800880 w 7826721"/>
                <a:gd name="connsiteY4" fmla="*/ 6858000 h 6858000"/>
                <a:gd name="connsiteX5" fmla="*/ 2025841 w 7826721"/>
                <a:gd name="connsiteY5" fmla="*/ 6858000 h 6858000"/>
                <a:gd name="connsiteX6" fmla="*/ 0 w 7826721"/>
                <a:gd name="connsiteY6" fmla="*/ 5688380 h 6858000"/>
                <a:gd name="connsiteX7" fmla="*/ 0 w 7826721"/>
                <a:gd name="connsiteY7" fmla="*/ 1169621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826721" h="6858000">
                  <a:moveTo>
                    <a:pt x="2025843" y="0"/>
                  </a:moveTo>
                  <a:lnTo>
                    <a:pt x="5800878" y="0"/>
                  </a:lnTo>
                  <a:lnTo>
                    <a:pt x="7826721" y="1169621"/>
                  </a:lnTo>
                  <a:lnTo>
                    <a:pt x="7826721" y="5688380"/>
                  </a:lnTo>
                  <a:lnTo>
                    <a:pt x="5800880" y="6858000"/>
                  </a:lnTo>
                  <a:lnTo>
                    <a:pt x="2025841" y="6858000"/>
                  </a:lnTo>
                  <a:lnTo>
                    <a:pt x="0" y="5688380"/>
                  </a:lnTo>
                  <a:lnTo>
                    <a:pt x="0" y="1169621"/>
                  </a:lnTo>
                  <a:close/>
                </a:path>
              </a:pathLst>
            </a:custGeom>
            <a:solidFill>
              <a:srgbClr val="081893"/>
            </a:solidFill>
            <a:ln w="12700">
              <a:miter lim="400000"/>
            </a:ln>
          </p:spPr>
          <p:txBody>
            <a:bodyPr wrap="square" lIns="25400" tIns="25400" rIns="25400" bIns="2540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1275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200">
                  <a:solidFill>
                    <a:srgbClr val="FFFFFF"/>
                  </a:solidFill>
                  <a:latin typeface="Play"/>
                  <a:ea typeface="Play"/>
                  <a:cs typeface="Play"/>
                  <a:sym typeface="Play"/>
                </a:defRPr>
              </a:pPr>
              <a:endParaRPr kumimoji="0" lang="ru-RU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lay"/>
                <a:sym typeface="Play"/>
              </a:endParaRPr>
            </a:p>
          </p:txBody>
        </p:sp>
        <p:grpSp>
          <p:nvGrpSpPr>
            <p:cNvPr id="22" name="Shape2"/>
            <p:cNvGrpSpPr/>
            <p:nvPr>
              <p:custDataLst>
                <p:tags r:id="rId8"/>
              </p:custDataLst>
            </p:nvPr>
          </p:nvGrpSpPr>
          <p:grpSpPr>
            <a:xfrm>
              <a:off x="315264" y="-1109736"/>
              <a:ext cx="9559180" cy="7769980"/>
              <a:chOff x="315264" y="-1109736"/>
              <a:chExt cx="9559180" cy="7769980"/>
            </a:xfrm>
          </p:grpSpPr>
          <p:sp>
            <p:nvSpPr>
              <p:cNvPr id="23" name="Shape3">
                <a:extLst>
                  <a:ext uri="{FF2B5EF4-FFF2-40B4-BE49-F238E27FC236}">
                    <a16:creationId xmlns:a16="http://schemas.microsoft.com/office/drawing/2014/main" id="{8BFFD1D3-BB4C-C340-9BFE-DF86298FBF12}"/>
                  </a:ext>
                </a:extLst>
              </p:cNvPr>
              <p:cNvSpPr/>
              <p:nvPr>
                <p:custDataLst>
                  <p:tags r:id="rId14"/>
                </p:custDataLst>
              </p:nvPr>
            </p:nvSpPr>
            <p:spPr>
              <a:xfrm>
                <a:off x="591535" y="-1109736"/>
                <a:ext cx="1011232" cy="116767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5400"/>
                    </a:lnTo>
                    <a:lnTo>
                      <a:pt x="21600" y="16200"/>
                    </a:lnTo>
                    <a:lnTo>
                      <a:pt x="10800" y="21600"/>
                    </a:lnTo>
                    <a:lnTo>
                      <a:pt x="0" y="16200"/>
                    </a:lnTo>
                    <a:lnTo>
                      <a:pt x="0" y="5400"/>
                    </a:lnTo>
                    <a:close/>
                  </a:path>
                </a:pathLst>
              </a:custGeom>
              <a:solidFill>
                <a:srgbClr val="081893"/>
              </a:solidFill>
              <a:ln w="12700">
                <a:miter lim="400000"/>
              </a:ln>
            </p:spPr>
            <p:txBody>
              <a:bodyPr lIns="25400" tIns="25400" rIns="25400" bIns="2540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41275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200">
                    <a:solidFill>
                      <a:srgbClr val="FFFFFF"/>
                    </a:solidFill>
                    <a:latin typeface="Play"/>
                    <a:ea typeface="Play"/>
                    <a:cs typeface="Play"/>
                    <a:sym typeface="Play"/>
                  </a:defRPr>
                </a:pPr>
                <a:endParaRPr kumimoji="0" sz="1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lay"/>
                  <a:sym typeface="Play"/>
                </a:endParaRPr>
              </a:p>
            </p:txBody>
          </p:sp>
          <p:sp>
            <p:nvSpPr>
              <p:cNvPr id="24" name="Shape4">
                <a:extLst>
                  <a:ext uri="{FF2B5EF4-FFF2-40B4-BE49-F238E27FC236}">
                    <a16:creationId xmlns:a16="http://schemas.microsoft.com/office/drawing/2014/main" id="{66C8832B-F804-AF45-A850-6F0A66F8328D}"/>
                  </a:ext>
                </a:extLst>
              </p:cNvPr>
              <p:cNvSpPr/>
              <p:nvPr>
                <p:custDataLst>
                  <p:tags r:id="rId15"/>
                </p:custDataLst>
              </p:nvPr>
            </p:nvSpPr>
            <p:spPr>
              <a:xfrm>
                <a:off x="315264" y="5332192"/>
                <a:ext cx="1150128" cy="13280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5400"/>
                    </a:lnTo>
                    <a:lnTo>
                      <a:pt x="21600" y="16200"/>
                    </a:lnTo>
                    <a:lnTo>
                      <a:pt x="10800" y="21600"/>
                    </a:lnTo>
                    <a:lnTo>
                      <a:pt x="0" y="16200"/>
                    </a:lnTo>
                    <a:lnTo>
                      <a:pt x="0" y="5400"/>
                    </a:lnTo>
                    <a:close/>
                  </a:path>
                </a:pathLst>
              </a:custGeom>
              <a:noFill/>
              <a:ln w="63500">
                <a:solidFill>
                  <a:srgbClr val="081893"/>
                </a:solidFill>
                <a:miter lim="400000"/>
              </a:ln>
            </p:spPr>
            <p:txBody>
              <a:bodyPr lIns="25400" tIns="25400" rIns="25400" bIns="2540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41275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200">
                    <a:solidFill>
                      <a:srgbClr val="FFFFFF"/>
                    </a:solidFill>
                    <a:latin typeface="Play"/>
                    <a:ea typeface="Play"/>
                    <a:cs typeface="Play"/>
                    <a:sym typeface="Play"/>
                  </a:defRPr>
                </a:pPr>
                <a:endParaRPr kumimoji="0" sz="1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lay"/>
                  <a:sym typeface="Play"/>
                </a:endParaRPr>
              </a:p>
            </p:txBody>
          </p:sp>
          <p:sp>
            <p:nvSpPr>
              <p:cNvPr id="25" name="Shape5">
                <a:extLst>
                  <a:ext uri="{FF2B5EF4-FFF2-40B4-BE49-F238E27FC236}">
                    <a16:creationId xmlns:a16="http://schemas.microsoft.com/office/drawing/2014/main" id="{92434BF3-EBDA-2C45-B331-B19E3FC30BED}"/>
                  </a:ext>
                </a:extLst>
              </p:cNvPr>
              <p:cNvSpPr/>
              <p:nvPr>
                <p:custDataLst>
                  <p:tags r:id="rId16"/>
                </p:custDataLst>
              </p:nvPr>
            </p:nvSpPr>
            <p:spPr>
              <a:xfrm>
                <a:off x="9208034" y="4226235"/>
                <a:ext cx="666410" cy="7695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5400"/>
                    </a:lnTo>
                    <a:lnTo>
                      <a:pt x="21600" y="16200"/>
                    </a:lnTo>
                    <a:lnTo>
                      <a:pt x="10800" y="21600"/>
                    </a:lnTo>
                    <a:lnTo>
                      <a:pt x="0" y="16200"/>
                    </a:lnTo>
                    <a:lnTo>
                      <a:pt x="0" y="5400"/>
                    </a:lnTo>
                    <a:close/>
                  </a:path>
                </a:pathLst>
              </a:custGeom>
              <a:noFill/>
              <a:ln w="63500">
                <a:solidFill>
                  <a:srgbClr val="081893"/>
                </a:solidFill>
                <a:miter lim="400000"/>
              </a:ln>
            </p:spPr>
            <p:txBody>
              <a:bodyPr lIns="25400" tIns="25400" rIns="25400" bIns="2540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41275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200">
                    <a:solidFill>
                      <a:srgbClr val="FFFFFF"/>
                    </a:solidFill>
                    <a:latin typeface="Play"/>
                    <a:ea typeface="Play"/>
                    <a:cs typeface="Play"/>
                    <a:sym typeface="Play"/>
                  </a:defRPr>
                </a:pPr>
                <a:endParaRPr kumimoji="0" sz="1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lay"/>
                  <a:sym typeface="Play"/>
                </a:endParaRPr>
              </a:p>
            </p:txBody>
          </p:sp>
        </p:grpSp>
        <p:grpSp>
          <p:nvGrpSpPr>
            <p:cNvPr id="26" name="Shape6"/>
            <p:cNvGrpSpPr/>
            <p:nvPr>
              <p:custDataLst>
                <p:tags r:id="rId9"/>
              </p:custDataLst>
            </p:nvPr>
          </p:nvGrpSpPr>
          <p:grpSpPr>
            <a:xfrm>
              <a:off x="-788717" y="-1546036"/>
              <a:ext cx="13465234" cy="7281306"/>
              <a:chOff x="-788718" y="-1546036"/>
              <a:chExt cx="13465234" cy="7281306"/>
            </a:xfrm>
          </p:grpSpPr>
          <p:sp>
            <p:nvSpPr>
              <p:cNvPr id="27" name="Shape7"/>
              <p:cNvSpPr/>
              <p:nvPr>
                <p:custDataLst>
                  <p:tags r:id="rId10"/>
                </p:custDataLst>
              </p:nvPr>
            </p:nvSpPr>
            <p:spPr>
              <a:xfrm flipV="1">
                <a:off x="4372839" y="5209367"/>
                <a:ext cx="2399867" cy="1"/>
              </a:xfrm>
              <a:prstGeom prst="line">
                <a:avLst/>
              </a:prstGeom>
              <a:ln w="63500">
                <a:solidFill>
                  <a:srgbClr val="FFFFFF"/>
                </a:solidFill>
                <a:miter lim="400000"/>
              </a:ln>
            </p:spPr>
            <p:txBody>
              <a:bodyPr lIns="25400" tIns="25400" rIns="25400" bIns="2540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lay"/>
                  <a:cs typeface="Arial"/>
                </a:endParaRPr>
              </a:p>
            </p:txBody>
          </p:sp>
          <p:sp>
            <p:nvSpPr>
              <p:cNvPr id="28" name="Shape8">
                <a:extLst>
                  <a:ext uri="{FF2B5EF4-FFF2-40B4-BE49-F238E27FC236}">
                    <a16:creationId xmlns:a16="http://schemas.microsoft.com/office/drawing/2014/main" id="{A7018137-BEC7-A041-ADC4-59703BA4E470}"/>
                  </a:ext>
                </a:extLst>
              </p:cNvPr>
              <p:cNvSpPr/>
              <p:nvPr>
                <p:custDataLst>
                  <p:tags r:id="rId11"/>
                </p:custDataLst>
              </p:nvPr>
            </p:nvSpPr>
            <p:spPr>
              <a:xfrm>
                <a:off x="-788718" y="512065"/>
                <a:ext cx="457647" cy="5284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5400"/>
                    </a:lnTo>
                    <a:lnTo>
                      <a:pt x="21600" y="16200"/>
                    </a:lnTo>
                    <a:lnTo>
                      <a:pt x="10800" y="21600"/>
                    </a:lnTo>
                    <a:lnTo>
                      <a:pt x="0" y="16200"/>
                    </a:lnTo>
                    <a:lnTo>
                      <a:pt x="0" y="5400"/>
                    </a:lnTo>
                    <a:close/>
                  </a:path>
                </a:pathLst>
              </a:custGeom>
              <a:solidFill>
                <a:srgbClr val="FFFFFF"/>
              </a:solidFill>
              <a:ln w="12700">
                <a:miter lim="400000"/>
              </a:ln>
            </p:spPr>
            <p:txBody>
              <a:bodyPr lIns="25400" tIns="25400" rIns="25400" bIns="2540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41275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200">
                    <a:solidFill>
                      <a:srgbClr val="FFFFFF"/>
                    </a:solidFill>
                    <a:latin typeface="Play"/>
                    <a:ea typeface="Play"/>
                    <a:cs typeface="Play"/>
                    <a:sym typeface="Play"/>
                  </a:defRPr>
                </a:pPr>
                <a:endParaRPr kumimoji="0" sz="1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lay"/>
                  <a:sym typeface="Play"/>
                </a:endParaRPr>
              </a:p>
            </p:txBody>
          </p:sp>
          <p:sp>
            <p:nvSpPr>
              <p:cNvPr id="29" name="Shape9">
                <a:extLst>
                  <a:ext uri="{FF2B5EF4-FFF2-40B4-BE49-F238E27FC236}">
                    <a16:creationId xmlns:a16="http://schemas.microsoft.com/office/drawing/2014/main" id="{10FF6EB8-2C5C-2044-A132-3F23F068F880}"/>
                  </a:ext>
                </a:extLst>
              </p:cNvPr>
              <p:cNvSpPr/>
              <p:nvPr>
                <p:custDataLst>
                  <p:tags r:id="rId12"/>
                </p:custDataLst>
              </p:nvPr>
            </p:nvSpPr>
            <p:spPr>
              <a:xfrm>
                <a:off x="10436499" y="-1546036"/>
                <a:ext cx="2240017" cy="258654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5400"/>
                    </a:lnTo>
                    <a:lnTo>
                      <a:pt x="21600" y="16200"/>
                    </a:lnTo>
                    <a:lnTo>
                      <a:pt x="10800" y="21600"/>
                    </a:lnTo>
                    <a:lnTo>
                      <a:pt x="0" y="16200"/>
                    </a:lnTo>
                    <a:lnTo>
                      <a:pt x="0" y="5400"/>
                    </a:lnTo>
                    <a:close/>
                  </a:path>
                </a:pathLst>
              </a:custGeom>
              <a:noFill/>
              <a:ln w="66675" cap="rnd">
                <a:solidFill>
                  <a:srgbClr val="FFFFFF"/>
                </a:solidFill>
                <a:prstDash val="sysDot"/>
                <a:round/>
              </a:ln>
            </p:spPr>
            <p:txBody>
              <a:bodyPr lIns="25400" tIns="25400" rIns="25400" bIns="2540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41275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200">
                    <a:solidFill>
                      <a:srgbClr val="FFFFFF"/>
                    </a:solidFill>
                    <a:latin typeface="Play"/>
                    <a:ea typeface="Play"/>
                    <a:cs typeface="Play"/>
                    <a:sym typeface="Play"/>
                  </a:defRPr>
                </a:pPr>
                <a:endParaRPr kumimoji="0" sz="1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lay"/>
                  <a:sym typeface="Play"/>
                </a:endParaRPr>
              </a:p>
            </p:txBody>
          </p:sp>
          <p:sp>
            <p:nvSpPr>
              <p:cNvPr id="30" name="Shape10">
                <a:extLst>
                  <a:ext uri="{FF2B5EF4-FFF2-40B4-BE49-F238E27FC236}">
                    <a16:creationId xmlns:a16="http://schemas.microsoft.com/office/drawing/2014/main" id="{A76719DE-32B6-EA4B-8F6E-30A02D1A8AF6}"/>
                  </a:ext>
                </a:extLst>
              </p:cNvPr>
              <p:cNvSpPr/>
              <p:nvPr>
                <p:custDataLst>
                  <p:tags r:id="rId13"/>
                </p:custDataLst>
              </p:nvPr>
            </p:nvSpPr>
            <p:spPr>
              <a:xfrm>
                <a:off x="9690958" y="5311531"/>
                <a:ext cx="366968" cy="4237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5400"/>
                    </a:lnTo>
                    <a:lnTo>
                      <a:pt x="21600" y="16200"/>
                    </a:lnTo>
                    <a:lnTo>
                      <a:pt x="10800" y="21600"/>
                    </a:lnTo>
                    <a:lnTo>
                      <a:pt x="0" y="16200"/>
                    </a:lnTo>
                    <a:lnTo>
                      <a:pt x="0" y="5400"/>
                    </a:lnTo>
                    <a:close/>
                  </a:path>
                </a:pathLst>
              </a:custGeom>
              <a:solidFill>
                <a:srgbClr val="FFFFFF"/>
              </a:solidFill>
              <a:ln w="114300">
                <a:noFill/>
                <a:miter lim="400000"/>
              </a:ln>
            </p:spPr>
            <p:txBody>
              <a:bodyPr lIns="25400" tIns="25400" rIns="25400" bIns="2540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41275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200">
                    <a:solidFill>
                      <a:srgbClr val="FFFFFF"/>
                    </a:solidFill>
                    <a:latin typeface="Play"/>
                    <a:ea typeface="Play"/>
                    <a:cs typeface="Play"/>
                    <a:sym typeface="Play"/>
                  </a:defRPr>
                </a:pPr>
                <a:endParaRPr kumimoji="0" sz="1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lay"/>
                  <a:sym typeface="Play"/>
                </a:endParaRPr>
              </a:p>
            </p:txBody>
          </p:sp>
        </p:grpSp>
      </p:grpSp>
      <p:grpSp>
        <p:nvGrpSpPr>
          <p:cNvPr id="14" name="Shape11"/>
          <p:cNvGrpSpPr/>
          <p:nvPr>
            <p:custDataLst>
              <p:tags r:id="rId2"/>
            </p:custDataLst>
          </p:nvPr>
        </p:nvGrpSpPr>
        <p:grpSpPr>
          <a:xfrm>
            <a:off x="5524891" y="352074"/>
            <a:ext cx="1143807" cy="1326817"/>
            <a:chOff x="4890685" y="2130591"/>
            <a:chExt cx="1143807" cy="1326817"/>
          </a:xfrm>
        </p:grpSpPr>
        <p:grpSp>
          <p:nvGrpSpPr>
            <p:cNvPr id="16" name="Shape12"/>
            <p:cNvGrpSpPr/>
            <p:nvPr>
              <p:custDataLst>
                <p:tags r:id="rId4"/>
              </p:custDataLst>
            </p:nvPr>
          </p:nvGrpSpPr>
          <p:grpSpPr>
            <a:xfrm>
              <a:off x="4890685" y="2130591"/>
              <a:ext cx="1143807" cy="1326817"/>
              <a:chOff x="3542249" y="4115617"/>
              <a:chExt cx="1143807" cy="1326817"/>
            </a:xfrm>
          </p:grpSpPr>
          <p:sp>
            <p:nvSpPr>
              <p:cNvPr id="17" name="Shape13">
                <a:extLst>
                  <a:ext uri="{FF2B5EF4-FFF2-40B4-BE49-F238E27FC236}">
                    <a16:creationId xmlns:a16="http://schemas.microsoft.com/office/drawing/2014/main" id="{409CB062-C210-8C45-AAC8-7E9089CE9277}"/>
                  </a:ext>
                </a:extLst>
              </p:cNvPr>
              <p:cNvSpPr/>
              <p:nvPr>
                <p:custDataLst>
                  <p:tags r:id="rId5"/>
                </p:custDataLst>
              </p:nvPr>
            </p:nvSpPr>
            <p:spPr>
              <a:xfrm rot="5400000">
                <a:off x="3450744" y="4207121"/>
                <a:ext cx="1326817" cy="1143807"/>
              </a:xfrm>
              <a:prstGeom prst="hexagon">
                <a:avLst>
                  <a:gd name="adj" fmla="val 29271"/>
                  <a:gd name="vf" fmla="val 115470"/>
                </a:avLst>
              </a:prstGeom>
              <a:solidFill>
                <a:srgbClr val="FFFFFF"/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Play"/>
                  <a:cs typeface="Arial"/>
                </a:endParaRPr>
              </a:p>
            </p:txBody>
          </p:sp>
          <p:pic>
            <p:nvPicPr>
              <p:cNvPr id="19" name="Shape14"/>
              <p:cNvPicPr/>
              <p:nvPr>
                <p:custDataLst>
                  <p:tags r:id="rId6"/>
                </p:custDataLst>
              </p:nvPr>
            </p:nvPicPr>
            <p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p:blipFill>
            <p:spPr>
              <a:xfrm>
                <a:off x="3808192" y="4473061"/>
                <a:ext cx="611923" cy="611923"/>
              </a:xfrm>
              <a:prstGeom prst="rect">
                <a:avLst/>
              </a:prstGeom>
            </p:spPr>
          </p:pic>
        </p:grpSp>
      </p:grpSp>
      <p:sp>
        <p:nvSpPr>
          <p:cNvPr id="13" name="Shape15">
            <a:extLst>
              <a:ext uri="{FF2B5EF4-FFF2-40B4-BE49-F238E27FC236}">
                <a16:creationId xmlns:a16="http://schemas.microsoft.com/office/drawing/2014/main" id="{77ABD102-A5CC-9F4E-9040-C69656805DF8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3185065" y="3145065"/>
            <a:ext cx="5823458" cy="10086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lay"/>
                <a:cs typeface="Arial"/>
              </a:rPr>
              <a:t>Анализ комментариев 
на 2 звезды</a:t>
            </a:r>
          </a:p>
        </p:txBody>
      </p:sp>
    </p:spTree>
    <p:extLst>
      <p:ext uri="{BB962C8B-B14F-4D97-AF65-F5344CB8AC3E}">
        <p14:creationId xmlns:p14="http://schemas.microsoft.com/office/powerpoint/2010/main" val="1831750195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Shape21"/>
          <p:cNvGrpSpPr/>
          <p:nvPr>
            <p:custDataLst>
              <p:tags r:id="rId1"/>
            </p:custDataLst>
          </p:nvPr>
        </p:nvGrpSpPr>
        <p:grpSpPr>
          <a:xfrm>
            <a:off x="-95894" y="1507690"/>
            <a:ext cx="12192795" cy="5350310"/>
            <a:chOff x="-635000" y="874518"/>
            <a:chExt cx="12192795" cy="5350310"/>
          </a:xfrm>
        </p:grpSpPr>
        <p:sp>
          <p:nvSpPr>
            <p:cNvPr id="35" name="Shape18">
              <a:extLst>
                <a:ext uri="{FF2B5EF4-FFF2-40B4-BE49-F238E27FC236}">
                  <a16:creationId xmlns:a16="http://schemas.microsoft.com/office/drawing/2014/main" id="{1EEADB1B-6506-0244-39E6-2BBCEF6AA900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325200" y="4007847"/>
              <a:ext cx="11232595" cy="2215154"/>
            </a:xfrm>
            <a:prstGeom prst="rect">
              <a:avLst/>
            </a:prstGeom>
            <a:solidFill>
              <a:srgbClr val="081893"/>
            </a:solidFill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794" tIns="50794" rIns="50794" bIns="50794" numCol="1" spcCol="38100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825376">
                <a:lnSpc>
                  <a:spcPct val="100000"/>
                </a:lnSpc>
                <a:spcBef>
                  <a:spcPct val="0"/>
                </a:spcBef>
              </a:pPr>
              <a:endParaRPr lang="ru-RU" sz="3200" dirty="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  <p:sp>
          <p:nvSpPr>
            <p:cNvPr id="36" name="Shape20">
              <a:extLst>
                <a:ext uri="{FF2B5EF4-FFF2-40B4-BE49-F238E27FC236}">
                  <a16:creationId xmlns:a16="http://schemas.microsoft.com/office/drawing/2014/main" id="{1AEB9C46-B59B-3BBA-5FF7-E367DB5B528B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-635000" y="874518"/>
              <a:ext cx="4068772" cy="5350310"/>
            </a:xfrm>
            <a:custGeom>
              <a:avLst/>
              <a:gdLst>
                <a:gd name="connsiteX0" fmla="*/ 1265630 w 4068772"/>
                <a:gd name="connsiteY0" fmla="*/ 0 h 5350310"/>
                <a:gd name="connsiteX1" fmla="*/ 4068772 w 4068772"/>
                <a:gd name="connsiteY1" fmla="*/ 1618393 h 5350310"/>
                <a:gd name="connsiteX2" fmla="*/ 4068772 w 4068772"/>
                <a:gd name="connsiteY2" fmla="*/ 4855179 h 5350310"/>
                <a:gd name="connsiteX3" fmla="*/ 3211179 w 4068772"/>
                <a:gd name="connsiteY3" fmla="*/ 5350310 h 5350310"/>
                <a:gd name="connsiteX4" fmla="*/ 0 w 4068772"/>
                <a:gd name="connsiteY4" fmla="*/ 5350310 h 5350310"/>
                <a:gd name="connsiteX5" fmla="*/ 0 w 4068772"/>
                <a:gd name="connsiteY5" fmla="*/ 730711 h 5350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68772" h="5350310">
                  <a:moveTo>
                    <a:pt x="1265630" y="0"/>
                  </a:moveTo>
                  <a:lnTo>
                    <a:pt x="4068772" y="1618393"/>
                  </a:lnTo>
                  <a:lnTo>
                    <a:pt x="4068772" y="4855179"/>
                  </a:lnTo>
                  <a:lnTo>
                    <a:pt x="3211179" y="5350310"/>
                  </a:lnTo>
                  <a:lnTo>
                    <a:pt x="0" y="5350310"/>
                  </a:lnTo>
                  <a:lnTo>
                    <a:pt x="0" y="730711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wrap="square" lIns="25394" tIns="25394" rIns="25394" bIns="25394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412626">
                <a:lnSpc>
                  <a:spcPct val="100000"/>
                </a:lnSpc>
                <a:spcBef>
                  <a:spcPct val="0"/>
                </a:spcBef>
                <a:defRPr sz="3200">
                  <a:solidFill>
                    <a:srgbClr val="FFFFFF"/>
                  </a:solidFill>
                  <a:latin typeface="Play"/>
                  <a:ea typeface="Play"/>
                  <a:cs typeface="Play"/>
                  <a:sym typeface="Play"/>
                </a:defRPr>
              </a:pPr>
              <a:endParaRPr sz="16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</p:grpSp>
      <p:pic>
        <p:nvPicPr>
          <p:cNvPr id="12" name="Shape22"/>
          <p:cNvPicPr/>
          <p:nvPr>
            <p:custDataLst>
              <p:tags r:id="rId2"/>
            </p:custDataLst>
          </p:nvPr>
        </p:nvPicPr>
        <p:blipFill>
          <a:blip r:embed="rId17"/>
          <a:stretch>
            <a:fillRect/>
          </a:stretch>
        </p:blipFill>
        <p:spPr>
          <a:xfrm>
            <a:off x="-1108296" y="624736"/>
            <a:ext cx="2730500" cy="2736000"/>
          </a:xfrm>
          <a:prstGeom prst="rect">
            <a:avLst/>
          </a:prstGeom>
        </p:spPr>
      </p:pic>
      <p:grpSp>
        <p:nvGrpSpPr>
          <p:cNvPr id="22" name="Shape4"/>
          <p:cNvGrpSpPr/>
          <p:nvPr>
            <p:custDataLst>
              <p:tags r:id="rId3"/>
            </p:custDataLst>
          </p:nvPr>
        </p:nvGrpSpPr>
        <p:grpSpPr>
          <a:xfrm>
            <a:off x="623888" y="803782"/>
            <a:ext cx="5849638" cy="3822783"/>
            <a:chOff x="2408715" y="430907"/>
            <a:chExt cx="6118336" cy="4460198"/>
          </a:xfrm>
        </p:grpSpPr>
        <p:sp>
          <p:nvSpPr>
            <p:cNvPr id="23" name="Shape23">
              <a:extLst>
                <a:ext uri="{FF2B5EF4-FFF2-40B4-BE49-F238E27FC236}">
                  <a16:creationId xmlns:a16="http://schemas.microsoft.com/office/drawing/2014/main" id="{67859B1A-DE90-2648-BFCB-C9A800FFCDB0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2567649" y="625576"/>
              <a:ext cx="5788290" cy="411595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Play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Play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Play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Play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Play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Play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Play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Play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Play"/>
                  <a:ea typeface="+mn-ea"/>
                  <a:cs typeface="+mn-cs"/>
                </a:defRPr>
              </a:lvl9pPr>
            </a:lstStyle>
            <a:p>
              <a:pPr algn="ctr" defTabSz="914263" hangingPunct="1">
                <a:lnSpc>
                  <a:spcPct val="100000"/>
                </a:lnSpc>
                <a:spcBef>
                  <a:spcPct val="0"/>
                </a:spcBef>
                <a:defRPr/>
              </a:pPr>
              <a:endParaRPr lang="ru-RU" sz="1800" kern="1200">
                <a:solidFill>
                  <a:prstClr val="white"/>
                </a:solidFill>
                <a:latin typeface="Play"/>
              </a:endParaRPr>
            </a:p>
          </p:txBody>
        </p:sp>
        <p:grpSp>
          <p:nvGrpSpPr>
            <p:cNvPr id="26" name="Shape6"/>
            <p:cNvGrpSpPr/>
            <p:nvPr>
              <p:custDataLst>
                <p:tags r:id="rId11"/>
              </p:custDataLst>
            </p:nvPr>
          </p:nvGrpSpPr>
          <p:grpSpPr>
            <a:xfrm>
              <a:off x="2639495" y="1392907"/>
              <a:ext cx="5644596" cy="2847286"/>
              <a:chOff x="3543173" y="390754"/>
              <a:chExt cx="5642294" cy="2846126"/>
            </a:xfrm>
          </p:grpSpPr>
          <p:pic>
            <p:nvPicPr>
              <p:cNvPr id="27" name="Shape24"/>
              <p:cNvPicPr/>
              <p:nvPr>
                <p:custDataLst>
                  <p:tags r:id="rId13"/>
                </p:custDataLst>
              </p:nvPr>
            </p:nvPicPr>
            <p:blipFill>
              <a:blip r:embed="rId18"/>
              <a:stretch>
                <a:fillRect/>
              </a:stretch>
            </p:blipFill>
            <p:spPr>
              <a:xfrm>
                <a:off x="3543173" y="390754"/>
                <a:ext cx="5642294" cy="2846126"/>
              </a:xfrm>
              <a:prstGeom prst="rect">
                <a:avLst/>
              </a:prstGeom>
            </p:spPr>
          </p:pic>
        </p:grpSp>
        <p:pic>
          <p:nvPicPr>
            <p:cNvPr id="28" name="Shape25" descr="ipad.png">
              <a:extLst>
                <a:ext uri="{FF2B5EF4-FFF2-40B4-BE49-F238E27FC236}">
                  <a16:creationId xmlns:a16="http://schemas.microsoft.com/office/drawing/2014/main" id="{EC694FCE-4B1A-090D-7024-E48F97B96C08}"/>
                </a:ext>
              </a:extLst>
            </p:cNvPr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19"/>
            <a:srcRect l="13183" t="3674" r="13283" b="4175"/>
            <a:stretch>
              <a:fillRect/>
            </a:stretch>
          </p:blipFill>
          <p:spPr>
            <a:xfrm>
              <a:off x="2408715" y="430907"/>
              <a:ext cx="6118336" cy="4427045"/>
            </a:xfrm>
            <a:prstGeom prst="rect">
              <a:avLst/>
            </a:prstGeom>
            <a:ln w="12700">
              <a:miter lim="400000"/>
            </a:ln>
          </p:spPr>
        </p:pic>
      </p:grpSp>
      <p:sp>
        <p:nvSpPr>
          <p:cNvPr id="19" name="Shape28">
            <a:extLst>
              <a:ext uri="{FF2B5EF4-FFF2-40B4-BE49-F238E27FC236}">
                <a16:creationId xmlns:a16="http://schemas.microsoft.com/office/drawing/2014/main" id="{CBE7C9AB-1CD3-1E43-B7CB-6B4CEB8C5E5A}"/>
              </a:ext>
            </a:extLst>
          </p:cNvPr>
          <p:cNvSpPr>
            <a:spLocks noChangeAspect="1"/>
          </p:cNvSpPr>
          <p:nvPr>
            <p:custDataLst>
              <p:tags r:id="rId4"/>
            </p:custDataLst>
          </p:nvPr>
        </p:nvSpPr>
        <p:spPr>
          <a:xfrm>
            <a:off x="194255" y="30402"/>
            <a:ext cx="594995" cy="6870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5400" tIns="25400" rIns="25400" bIns="2540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412750">
              <a:lnSpc>
                <a:spcPct val="100000"/>
              </a:lnSpc>
              <a:spcBef>
                <a:spcPct val="0"/>
              </a:spcBef>
              <a:defRPr sz="32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defRPr>
            </a:pPr>
            <a:endParaRPr sz="1600">
              <a:solidFill>
                <a:srgbClr val="FFFFFF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13" name="Shape30">
            <a:extLst>
              <a:ext uri="{FF2B5EF4-FFF2-40B4-BE49-F238E27FC236}">
                <a16:creationId xmlns:a16="http://schemas.microsoft.com/office/drawing/2014/main" id="{311479BE-C49B-5047-BE27-6CC7E579C10F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1086907" y="140224"/>
            <a:ext cx="5746766" cy="49244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825376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4000" b="1" dirty="0" err="1">
                <a:solidFill>
                  <a:srgbClr val="FFFFFF"/>
                </a:solidFill>
                <a:latin typeface="+mn-lt"/>
                <a:ea typeface="Play"/>
                <a:cs typeface="Play"/>
                <a:sym typeface="Play"/>
              </a:rPr>
              <a:t>Достоинства</a:t>
            </a:r>
            <a:r>
              <a:rPr lang="en-US" sz="4000" b="1" dirty="0">
                <a:solidFill>
                  <a:srgbClr val="FFFFFF"/>
                </a:solidFill>
                <a:latin typeface="+mn-lt"/>
                <a:ea typeface="Play"/>
                <a:cs typeface="Play"/>
                <a:sym typeface="Play"/>
              </a:rPr>
              <a:t>, 2 </a:t>
            </a:r>
            <a:r>
              <a:rPr lang="en-US" sz="4000" b="1" dirty="0" err="1">
                <a:solidFill>
                  <a:srgbClr val="FFFFFF"/>
                </a:solidFill>
                <a:latin typeface="+mn-lt"/>
                <a:ea typeface="Play"/>
                <a:cs typeface="Play"/>
                <a:sym typeface="Play"/>
              </a:rPr>
              <a:t>звезд</a:t>
            </a:r>
            <a:r>
              <a:rPr lang="ru-RU" sz="4000" b="1" dirty="0">
                <a:solidFill>
                  <a:srgbClr val="FFFFFF"/>
                </a:solidFill>
                <a:latin typeface="+mn-lt"/>
                <a:ea typeface="Play"/>
                <a:cs typeface="Play"/>
                <a:sym typeface="Play"/>
              </a:rPr>
              <a:t>ы</a:t>
            </a:r>
            <a:endParaRPr lang="en-US" sz="4000" b="1" dirty="0">
              <a:solidFill>
                <a:srgbClr val="FFFFFF"/>
              </a:solidFill>
              <a:latin typeface="+mn-lt"/>
              <a:ea typeface="Play"/>
              <a:cs typeface="Play"/>
              <a:sym typeface="Play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DCEC7DE-C4B6-4B6C-BF1D-7F43514B6383}"/>
              </a:ext>
            </a:extLst>
          </p:cNvPr>
          <p:cNvSpPr txBox="1"/>
          <p:nvPr/>
        </p:nvSpPr>
        <p:spPr>
          <a:xfrm>
            <a:off x="7517574" y="643652"/>
            <a:ext cx="198382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[('цена', 24), ('качество', 17), ('рисунок', 13), ('футболка', 12), ('фото', 12), ('размер', 10), ('ткань', 9), ('сшито', 9), ('стирок', 8), ('товара', 8), ('стирки', 8),  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7B731D7-95B0-41F5-8945-2966C7298CF6}"/>
              </a:ext>
            </a:extLst>
          </p:cNvPr>
          <p:cNvSpPr txBox="1"/>
          <p:nvPr/>
        </p:nvSpPr>
        <p:spPr>
          <a:xfrm>
            <a:off x="9530055" y="717442"/>
            <a:ext cx="212043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[('цена', 24), ('качество', 17), ('рисунок', 13), ('футболка', 12), ('фото', 12), ('размер', 10), ('ткань', 9), ('сшито', 9), ('стирок', 8), ('товара', 8), ('стирки', 8), </a:t>
            </a:r>
            <a:endParaRPr lang="ru-RU" dirty="0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09B1E33C-7A18-43DA-AEB3-D300242E54D0}"/>
              </a:ext>
            </a:extLst>
          </p:cNvPr>
          <p:cNvSpPr/>
          <p:nvPr/>
        </p:nvSpPr>
        <p:spPr>
          <a:xfrm>
            <a:off x="96686" y="4598150"/>
            <a:ext cx="12096901" cy="230089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3" name="Shape16">
            <a:extLst>
              <a:ext uri="{FF2B5EF4-FFF2-40B4-BE49-F238E27FC236}">
                <a16:creationId xmlns:a16="http://schemas.microsoft.com/office/drawing/2014/main" id="{7476B1EB-02FF-A541-9D49-B5A41004BEAA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1622204" y="4947984"/>
            <a:ext cx="8555621" cy="15388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9pPr>
          </a:lstStyle>
          <a:p>
            <a:pPr algn="just" defTabSz="914263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sz="2000" kern="1200" dirty="0">
                <a:solidFill>
                  <a:schemeClr val="tx1"/>
                </a:solidFill>
                <a:latin typeface="+mn-lt"/>
              </a:rPr>
              <a:t>В отзывах на 2 звезды можно заметить в качестве отличительной особенности от отзывов на 1 звезду – упоминание хорошего рисунка. Получается, что хороший принт для покупателей часто становится доводом в сторону того, чтобы добавить 1 звезду хоть и до сих пор негативной оценке товара.</a:t>
            </a:r>
          </a:p>
        </p:txBody>
      </p:sp>
      <p:grpSp>
        <p:nvGrpSpPr>
          <p:cNvPr id="37" name="Shape65">
            <a:extLst>
              <a:ext uri="{FF2B5EF4-FFF2-40B4-BE49-F238E27FC236}">
                <a16:creationId xmlns:a16="http://schemas.microsoft.com/office/drawing/2014/main" id="{4E3F8A98-6DAC-4105-9D8B-8EBD9798CB13}"/>
              </a:ext>
            </a:extLst>
          </p:cNvPr>
          <p:cNvGrpSpPr/>
          <p:nvPr>
            <p:custDataLst>
              <p:tags r:id="rId7"/>
            </p:custDataLst>
          </p:nvPr>
        </p:nvGrpSpPr>
        <p:grpSpPr>
          <a:xfrm>
            <a:off x="235670" y="110275"/>
            <a:ext cx="506435" cy="552339"/>
            <a:chOff x="-96223" y="1554169"/>
            <a:chExt cx="506435" cy="552339"/>
          </a:xfrm>
        </p:grpSpPr>
        <p:sp>
          <p:nvSpPr>
            <p:cNvPr id="38" name="Shape9">
              <a:extLst>
                <a:ext uri="{FF2B5EF4-FFF2-40B4-BE49-F238E27FC236}">
                  <a16:creationId xmlns:a16="http://schemas.microsoft.com/office/drawing/2014/main" id="{D33000A9-1624-4DF7-94E1-72B55E4508A9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-96223" y="1554169"/>
              <a:ext cx="506435" cy="552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rgbClr val="081893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wp="http://schemas.openxmlformats.org/drawingml/2006/wordprocessingDrawing" xmlns:w="http://schemas.openxmlformats.org/wordprocessingml/2006/main" val="1"/>
              </a:ext>
            </a:extLst>
          </p:spPr>
          <p:txBody>
            <a:bodyPr lIns="25400" tIns="25400" rIns="25400" bIns="25400" anchor="ctr">
              <a:noAutofit/>
            </a:bodyPr>
            <a:lstStyle>
              <a:defPPr>
                <a:defRPr lang="en-US"/>
              </a:defPPr>
              <a:lvl1pPr marL="0" algn="l" defTabSz="825500" rtl="0" eaLnBrk="1" latinLnBrk="0" hangingPunct="1">
                <a:defRPr sz="4500" kern="1200">
                  <a:solidFill>
                    <a:srgbClr val="000000"/>
                  </a:solidFill>
                  <a:latin typeface="Play"/>
                  <a:ea typeface="Play"/>
                  <a:cs typeface="Play"/>
                  <a:sym typeface="Play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8255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2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lay"/>
                <a:sym typeface="Play"/>
              </a:endParaRPr>
            </a:p>
          </p:txBody>
        </p:sp>
        <p:pic>
          <p:nvPicPr>
            <p:cNvPr id="39" name="Shape11">
              <a:extLst>
                <a:ext uri="{FF2B5EF4-FFF2-40B4-BE49-F238E27FC236}">
                  <a16:creationId xmlns:a16="http://schemas.microsoft.com/office/drawing/2014/main" id="{639361D3-D3E4-4727-A3F3-7737EA399172}"/>
                </a:ext>
              </a:extLst>
            </p:cNvPr>
            <p:cNvPicPr/>
            <p:nvPr>
              <p:custDataLst>
                <p:tags r:id="rId9"/>
              </p:custDataLst>
            </p:nvPr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21995" y="1695337"/>
              <a:ext cx="270000" cy="270000"/>
            </a:xfrm>
            <a:prstGeom prst="rect">
              <a:avLst/>
            </a:prstGeom>
          </p:spPr>
        </p:pic>
      </p:grpSp>
      <p:pic>
        <p:nvPicPr>
          <p:cNvPr id="40" name="Picture 3">
            <a:extLst>
              <a:ext uri="{FF2B5EF4-FFF2-40B4-BE49-F238E27FC236}">
                <a16:creationId xmlns:a16="http://schemas.microsoft.com/office/drawing/2014/main" id="{BFA3F866-772B-4B33-8286-FDEA671501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575" y="1320464"/>
            <a:ext cx="5885095" cy="296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Shape21"/>
          <p:cNvGrpSpPr/>
          <p:nvPr>
            <p:custDataLst>
              <p:tags r:id="rId1"/>
            </p:custDataLst>
          </p:nvPr>
        </p:nvGrpSpPr>
        <p:grpSpPr>
          <a:xfrm>
            <a:off x="-95894" y="1507690"/>
            <a:ext cx="12192795" cy="5350310"/>
            <a:chOff x="-635000" y="874518"/>
            <a:chExt cx="12192795" cy="5350310"/>
          </a:xfrm>
        </p:grpSpPr>
        <p:sp>
          <p:nvSpPr>
            <p:cNvPr id="35" name="Shape18">
              <a:extLst>
                <a:ext uri="{FF2B5EF4-FFF2-40B4-BE49-F238E27FC236}">
                  <a16:creationId xmlns:a16="http://schemas.microsoft.com/office/drawing/2014/main" id="{1EEADB1B-6506-0244-39E6-2BBCEF6AA900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325200" y="4007847"/>
              <a:ext cx="11232595" cy="2215154"/>
            </a:xfrm>
            <a:prstGeom prst="rect">
              <a:avLst/>
            </a:prstGeom>
            <a:solidFill>
              <a:srgbClr val="081893"/>
            </a:solidFill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794" tIns="50794" rIns="50794" bIns="50794" numCol="1" spcCol="38100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825376">
                <a:lnSpc>
                  <a:spcPct val="100000"/>
                </a:lnSpc>
                <a:spcBef>
                  <a:spcPct val="0"/>
                </a:spcBef>
              </a:pPr>
              <a:endParaRPr lang="ru-RU" sz="3200" dirty="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  <p:sp>
          <p:nvSpPr>
            <p:cNvPr id="36" name="Shape20">
              <a:extLst>
                <a:ext uri="{FF2B5EF4-FFF2-40B4-BE49-F238E27FC236}">
                  <a16:creationId xmlns:a16="http://schemas.microsoft.com/office/drawing/2014/main" id="{1AEB9C46-B59B-3BBA-5FF7-E367DB5B528B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-635000" y="874518"/>
              <a:ext cx="4068772" cy="5350310"/>
            </a:xfrm>
            <a:custGeom>
              <a:avLst/>
              <a:gdLst>
                <a:gd name="connsiteX0" fmla="*/ 1265630 w 4068772"/>
                <a:gd name="connsiteY0" fmla="*/ 0 h 5350310"/>
                <a:gd name="connsiteX1" fmla="*/ 4068772 w 4068772"/>
                <a:gd name="connsiteY1" fmla="*/ 1618393 h 5350310"/>
                <a:gd name="connsiteX2" fmla="*/ 4068772 w 4068772"/>
                <a:gd name="connsiteY2" fmla="*/ 4855179 h 5350310"/>
                <a:gd name="connsiteX3" fmla="*/ 3211179 w 4068772"/>
                <a:gd name="connsiteY3" fmla="*/ 5350310 h 5350310"/>
                <a:gd name="connsiteX4" fmla="*/ 0 w 4068772"/>
                <a:gd name="connsiteY4" fmla="*/ 5350310 h 5350310"/>
                <a:gd name="connsiteX5" fmla="*/ 0 w 4068772"/>
                <a:gd name="connsiteY5" fmla="*/ 730711 h 5350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68772" h="5350310">
                  <a:moveTo>
                    <a:pt x="1265630" y="0"/>
                  </a:moveTo>
                  <a:lnTo>
                    <a:pt x="4068772" y="1618393"/>
                  </a:lnTo>
                  <a:lnTo>
                    <a:pt x="4068772" y="4855179"/>
                  </a:lnTo>
                  <a:lnTo>
                    <a:pt x="3211179" y="5350310"/>
                  </a:lnTo>
                  <a:lnTo>
                    <a:pt x="0" y="5350310"/>
                  </a:lnTo>
                  <a:lnTo>
                    <a:pt x="0" y="730711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wrap="square" lIns="25394" tIns="25394" rIns="25394" bIns="25394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412626">
                <a:lnSpc>
                  <a:spcPct val="100000"/>
                </a:lnSpc>
                <a:spcBef>
                  <a:spcPct val="0"/>
                </a:spcBef>
                <a:defRPr sz="3200">
                  <a:solidFill>
                    <a:srgbClr val="FFFFFF"/>
                  </a:solidFill>
                  <a:latin typeface="Play"/>
                  <a:ea typeface="Play"/>
                  <a:cs typeface="Play"/>
                  <a:sym typeface="Play"/>
                </a:defRPr>
              </a:pPr>
              <a:endParaRPr sz="16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</p:grpSp>
      <p:pic>
        <p:nvPicPr>
          <p:cNvPr id="12" name="Shape22"/>
          <p:cNvPicPr/>
          <p:nvPr>
            <p:custDataLst>
              <p:tags r:id="rId2"/>
            </p:custDataLst>
          </p:nvPr>
        </p:nvPicPr>
        <p:blipFill>
          <a:blip r:embed="rId17"/>
          <a:stretch>
            <a:fillRect/>
          </a:stretch>
        </p:blipFill>
        <p:spPr>
          <a:xfrm>
            <a:off x="-1108296" y="624736"/>
            <a:ext cx="2730500" cy="2736000"/>
          </a:xfrm>
          <a:prstGeom prst="rect">
            <a:avLst/>
          </a:prstGeom>
        </p:spPr>
      </p:pic>
      <p:grpSp>
        <p:nvGrpSpPr>
          <p:cNvPr id="22" name="Shape4"/>
          <p:cNvGrpSpPr/>
          <p:nvPr>
            <p:custDataLst>
              <p:tags r:id="rId3"/>
            </p:custDataLst>
          </p:nvPr>
        </p:nvGrpSpPr>
        <p:grpSpPr>
          <a:xfrm>
            <a:off x="256954" y="923469"/>
            <a:ext cx="5435142" cy="3350168"/>
            <a:chOff x="2408715" y="430907"/>
            <a:chExt cx="6118336" cy="4460198"/>
          </a:xfrm>
        </p:grpSpPr>
        <p:sp>
          <p:nvSpPr>
            <p:cNvPr id="23" name="Shape23">
              <a:extLst>
                <a:ext uri="{FF2B5EF4-FFF2-40B4-BE49-F238E27FC236}">
                  <a16:creationId xmlns:a16="http://schemas.microsoft.com/office/drawing/2014/main" id="{67859B1A-DE90-2648-BFCB-C9A800FFCDB0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2567649" y="625576"/>
              <a:ext cx="5788290" cy="411595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Play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Play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Play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Play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Play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Play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Play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Play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Play"/>
                  <a:ea typeface="+mn-ea"/>
                  <a:cs typeface="+mn-cs"/>
                </a:defRPr>
              </a:lvl9pPr>
            </a:lstStyle>
            <a:p>
              <a:pPr algn="ctr" defTabSz="914263" hangingPunct="1">
                <a:lnSpc>
                  <a:spcPct val="100000"/>
                </a:lnSpc>
                <a:spcBef>
                  <a:spcPct val="0"/>
                </a:spcBef>
                <a:defRPr/>
              </a:pPr>
              <a:endParaRPr lang="ru-RU" sz="1800" kern="1200">
                <a:solidFill>
                  <a:prstClr val="white"/>
                </a:solidFill>
                <a:latin typeface="Play"/>
              </a:endParaRPr>
            </a:p>
          </p:txBody>
        </p:sp>
        <p:grpSp>
          <p:nvGrpSpPr>
            <p:cNvPr id="26" name="Shape6"/>
            <p:cNvGrpSpPr/>
            <p:nvPr>
              <p:custDataLst>
                <p:tags r:id="rId11"/>
              </p:custDataLst>
            </p:nvPr>
          </p:nvGrpSpPr>
          <p:grpSpPr>
            <a:xfrm>
              <a:off x="2639495" y="1392907"/>
              <a:ext cx="5644596" cy="2847286"/>
              <a:chOff x="3543173" y="390754"/>
              <a:chExt cx="5642294" cy="2846126"/>
            </a:xfrm>
          </p:grpSpPr>
          <p:pic>
            <p:nvPicPr>
              <p:cNvPr id="27" name="Shape24"/>
              <p:cNvPicPr/>
              <p:nvPr>
                <p:custDataLst>
                  <p:tags r:id="rId13"/>
                </p:custDataLst>
              </p:nvPr>
            </p:nvPicPr>
            <p:blipFill>
              <a:blip r:embed="rId18"/>
              <a:stretch>
                <a:fillRect/>
              </a:stretch>
            </p:blipFill>
            <p:spPr>
              <a:xfrm>
                <a:off x="3543173" y="390754"/>
                <a:ext cx="5642294" cy="2846126"/>
              </a:xfrm>
              <a:prstGeom prst="rect">
                <a:avLst/>
              </a:prstGeom>
            </p:spPr>
          </p:pic>
        </p:grpSp>
        <p:pic>
          <p:nvPicPr>
            <p:cNvPr id="28" name="Shape25" descr="ipad.png">
              <a:extLst>
                <a:ext uri="{FF2B5EF4-FFF2-40B4-BE49-F238E27FC236}">
                  <a16:creationId xmlns:a16="http://schemas.microsoft.com/office/drawing/2014/main" id="{EC694FCE-4B1A-090D-7024-E48F97B96C08}"/>
                </a:ext>
              </a:extLst>
            </p:cNvPr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19"/>
            <a:srcRect l="13183" t="3674" r="13283" b="4175"/>
            <a:stretch>
              <a:fillRect/>
            </a:stretch>
          </p:blipFill>
          <p:spPr>
            <a:xfrm>
              <a:off x="2408715" y="430907"/>
              <a:ext cx="6118336" cy="4427045"/>
            </a:xfrm>
            <a:prstGeom prst="rect">
              <a:avLst/>
            </a:prstGeom>
            <a:ln w="12700">
              <a:miter lim="400000"/>
            </a:ln>
          </p:spPr>
        </p:pic>
      </p:grpSp>
      <p:sp>
        <p:nvSpPr>
          <p:cNvPr id="19" name="Shape28">
            <a:extLst>
              <a:ext uri="{FF2B5EF4-FFF2-40B4-BE49-F238E27FC236}">
                <a16:creationId xmlns:a16="http://schemas.microsoft.com/office/drawing/2014/main" id="{CBE7C9AB-1CD3-1E43-B7CB-6B4CEB8C5E5A}"/>
              </a:ext>
            </a:extLst>
          </p:cNvPr>
          <p:cNvSpPr>
            <a:spLocks noChangeAspect="1"/>
          </p:cNvSpPr>
          <p:nvPr>
            <p:custDataLst>
              <p:tags r:id="rId4"/>
            </p:custDataLst>
          </p:nvPr>
        </p:nvSpPr>
        <p:spPr>
          <a:xfrm>
            <a:off x="937860" y="-80312"/>
            <a:ext cx="594995" cy="6870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5400" tIns="25400" rIns="25400" bIns="2540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412750">
              <a:lnSpc>
                <a:spcPct val="100000"/>
              </a:lnSpc>
              <a:spcBef>
                <a:spcPct val="0"/>
              </a:spcBef>
              <a:defRPr sz="32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defRPr>
            </a:pPr>
            <a:endParaRPr sz="1600">
              <a:solidFill>
                <a:srgbClr val="FFFFFF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13" name="Shape30">
            <a:extLst>
              <a:ext uri="{FF2B5EF4-FFF2-40B4-BE49-F238E27FC236}">
                <a16:creationId xmlns:a16="http://schemas.microsoft.com/office/drawing/2014/main" id="{311479BE-C49B-5047-BE27-6CC7E579C10F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1830512" y="29510"/>
            <a:ext cx="5467843" cy="49244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825376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sz="4000" b="1" dirty="0">
                <a:solidFill>
                  <a:srgbClr val="FFFFFF"/>
                </a:solidFill>
                <a:latin typeface="+mn-lt"/>
                <a:ea typeface="Play"/>
                <a:cs typeface="Play"/>
                <a:sym typeface="Play"/>
              </a:rPr>
              <a:t>Недостатки</a:t>
            </a:r>
            <a:r>
              <a:rPr lang="en-US" sz="4000" b="1" dirty="0">
                <a:solidFill>
                  <a:srgbClr val="FFFFFF"/>
                </a:solidFill>
                <a:latin typeface="+mn-lt"/>
                <a:ea typeface="Play"/>
                <a:cs typeface="Play"/>
                <a:sym typeface="Play"/>
              </a:rPr>
              <a:t>, </a:t>
            </a:r>
            <a:r>
              <a:rPr lang="ru-RU" sz="4000" b="1" dirty="0">
                <a:solidFill>
                  <a:srgbClr val="FFFFFF"/>
                </a:solidFill>
                <a:latin typeface="+mn-lt"/>
                <a:ea typeface="Play"/>
                <a:cs typeface="Play"/>
                <a:sym typeface="Play"/>
              </a:rPr>
              <a:t>2</a:t>
            </a:r>
            <a:r>
              <a:rPr lang="en-US" sz="4000" b="1" dirty="0">
                <a:solidFill>
                  <a:srgbClr val="FFFFFF"/>
                </a:solidFill>
                <a:latin typeface="+mn-lt"/>
                <a:ea typeface="Play"/>
                <a:cs typeface="Play"/>
                <a:sym typeface="Play"/>
              </a:rPr>
              <a:t> </a:t>
            </a:r>
            <a:r>
              <a:rPr lang="en-US" sz="4000" b="1" dirty="0" err="1">
                <a:solidFill>
                  <a:srgbClr val="FFFFFF"/>
                </a:solidFill>
                <a:latin typeface="+mn-lt"/>
                <a:ea typeface="Play"/>
                <a:cs typeface="Play"/>
                <a:sym typeface="Play"/>
              </a:rPr>
              <a:t>звезд</a:t>
            </a:r>
            <a:r>
              <a:rPr lang="ru-RU" sz="4000" b="1" dirty="0">
                <a:solidFill>
                  <a:srgbClr val="FFFFFF"/>
                </a:solidFill>
                <a:latin typeface="+mn-lt"/>
                <a:ea typeface="Play"/>
                <a:cs typeface="Play"/>
                <a:sym typeface="Play"/>
              </a:rPr>
              <a:t>ы</a:t>
            </a:r>
            <a:endParaRPr lang="en-US" sz="4000" b="1" dirty="0">
              <a:solidFill>
                <a:srgbClr val="FFFFFF"/>
              </a:solidFill>
              <a:latin typeface="+mn-lt"/>
              <a:ea typeface="Play"/>
              <a:cs typeface="Play"/>
              <a:sym typeface="Play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DCEC7DE-C4B6-4B6C-BF1D-7F43514B6383}"/>
              </a:ext>
            </a:extLst>
          </p:cNvPr>
          <p:cNvSpPr txBox="1"/>
          <p:nvPr/>
        </p:nvSpPr>
        <p:spPr>
          <a:xfrm>
            <a:off x="7482159" y="508290"/>
            <a:ext cx="2122392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[('качество', 55), ('стирки', 40), ('очень', 35), ('футболка', 26), ('размер', 25), ('ткань', 20), ('тонкая', 18), ('</a:t>
            </a:r>
            <a:r>
              <a:rPr lang="ru-RU" dirty="0" err="1">
                <a:solidFill>
                  <a:schemeClr val="bg1"/>
                </a:solidFill>
              </a:rPr>
              <a:t>маломерит</a:t>
            </a:r>
            <a:r>
              <a:rPr lang="ru-RU" dirty="0">
                <a:solidFill>
                  <a:schemeClr val="bg1"/>
                </a:solidFill>
              </a:rPr>
              <a:t>', 17), ('торчат', 17), ('нитки', 17),  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7B731D7-95B0-41F5-8945-2966C7298CF6}"/>
              </a:ext>
            </a:extLst>
          </p:cNvPr>
          <p:cNvSpPr txBox="1"/>
          <p:nvPr/>
        </p:nvSpPr>
        <p:spPr>
          <a:xfrm>
            <a:off x="9528499" y="1094608"/>
            <a:ext cx="256840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('размера', 16), ('цвет', 16), ('фото', 16), ('рисунок', 16), ('это', 15), ('пришла', 15), ('заказывал', 14), ('принт', 14), ('соответствует', 12), ('маломерка', 12)])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09B1E33C-7A18-43DA-AEB3-D300242E54D0}"/>
              </a:ext>
            </a:extLst>
          </p:cNvPr>
          <p:cNvSpPr/>
          <p:nvPr/>
        </p:nvSpPr>
        <p:spPr>
          <a:xfrm>
            <a:off x="256954" y="4286806"/>
            <a:ext cx="11951738" cy="261537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3" name="Shape16">
            <a:extLst>
              <a:ext uri="{FF2B5EF4-FFF2-40B4-BE49-F238E27FC236}">
                <a16:creationId xmlns:a16="http://schemas.microsoft.com/office/drawing/2014/main" id="{7476B1EB-02FF-A541-9D49-B5A41004BEAA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1134311" y="4793445"/>
            <a:ext cx="9766090" cy="15388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9pPr>
          </a:lstStyle>
          <a:p>
            <a:pPr algn="just" defTabSz="914263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sz="2000" kern="1200" dirty="0">
                <a:solidFill>
                  <a:schemeClr val="tx1"/>
                </a:solidFill>
                <a:latin typeface="+mn-lt"/>
              </a:rPr>
              <a:t>При рассмотрении недостатков в  отзывах на 2 звезды  можно заметить, что они повторяются с отзывами на 1 звезда. Однако из уникального можно отметить негодование по поводу «тонкости» футболки. Это позволяет выделить тот факт, что покупатели предпочитают футболки более плотного пошива, например 160 г/м^2</a:t>
            </a:r>
          </a:p>
        </p:txBody>
      </p:sp>
      <p:grpSp>
        <p:nvGrpSpPr>
          <p:cNvPr id="20" name="Shape59">
            <a:extLst>
              <a:ext uri="{FF2B5EF4-FFF2-40B4-BE49-F238E27FC236}">
                <a16:creationId xmlns:a16="http://schemas.microsoft.com/office/drawing/2014/main" id="{214AE067-4579-40B6-B04B-14798791C1FE}"/>
              </a:ext>
            </a:extLst>
          </p:cNvPr>
          <p:cNvGrpSpPr/>
          <p:nvPr>
            <p:custDataLst>
              <p:tags r:id="rId7"/>
            </p:custDataLst>
          </p:nvPr>
        </p:nvGrpSpPr>
        <p:grpSpPr>
          <a:xfrm rot="10800000">
            <a:off x="982139" y="-439"/>
            <a:ext cx="506435" cy="552339"/>
            <a:chOff x="8314581" y="1554169"/>
            <a:chExt cx="506435" cy="552339"/>
          </a:xfrm>
        </p:grpSpPr>
        <p:sp>
          <p:nvSpPr>
            <p:cNvPr id="29" name="Shape26">
              <a:extLst>
                <a:ext uri="{FF2B5EF4-FFF2-40B4-BE49-F238E27FC236}">
                  <a16:creationId xmlns:a16="http://schemas.microsoft.com/office/drawing/2014/main" id="{BF08109A-7A58-4161-B44E-98F6FB90B8B3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8314581" y="1554169"/>
              <a:ext cx="506435" cy="552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rgbClr val="000000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wp="http://schemas.openxmlformats.org/drawingml/2006/wordprocessingDrawing" xmlns:w="http://schemas.openxmlformats.org/wordprocessingml/2006/main" val="1"/>
              </a:ext>
            </a:extLst>
          </p:spPr>
          <p:txBody>
            <a:bodyPr lIns="25400" tIns="25400" rIns="25400" bIns="25400" anchor="ctr">
              <a:noAutofit/>
            </a:bodyPr>
            <a:lstStyle>
              <a:lvl1pPr defTabSz="825500">
                <a:defRPr sz="4500">
                  <a:solidFill>
                    <a:srgbClr val="000000"/>
                  </a:solidFill>
                  <a:latin typeface="Play"/>
                  <a:ea typeface="Play"/>
                  <a:cs typeface="Play"/>
                  <a:sym typeface="Play"/>
                </a:defRPr>
              </a:lvl1pPr>
            </a:lstStyle>
            <a:p>
              <a:pPr marL="0" marR="0" lvl="0" indent="0" algn="l" defTabSz="8255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2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lay"/>
                <a:sym typeface="Play"/>
              </a:endParaRPr>
            </a:p>
          </p:txBody>
        </p:sp>
        <p:pic>
          <p:nvPicPr>
            <p:cNvPr id="30" name="Shape28">
              <a:extLst>
                <a:ext uri="{FF2B5EF4-FFF2-40B4-BE49-F238E27FC236}">
                  <a16:creationId xmlns:a16="http://schemas.microsoft.com/office/drawing/2014/main" id="{AB8CADF4-43F3-43D4-9F06-00790A81C937}"/>
                </a:ext>
              </a:extLst>
            </p:cNvPr>
            <p:cNvPicPr/>
            <p:nvPr>
              <p:custDataLst>
                <p:tags r:id="rId9"/>
              </p:custDataLst>
            </p:nvPr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8432799" y="1695337"/>
              <a:ext cx="270000" cy="270000"/>
            </a:xfrm>
            <a:prstGeom prst="rect">
              <a:avLst/>
            </a:prstGeom>
          </p:spPr>
        </p:pic>
      </p:grpSp>
      <p:pic>
        <p:nvPicPr>
          <p:cNvPr id="31" name="Picture 5">
            <a:extLst>
              <a:ext uri="{FF2B5EF4-FFF2-40B4-BE49-F238E27FC236}">
                <a16:creationId xmlns:a16="http://schemas.microsoft.com/office/drawing/2014/main" id="{8A167188-EBC8-4305-BDEE-D110C897B2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205" y="1684124"/>
            <a:ext cx="5238256" cy="2138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7646973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Shape21"/>
          <p:cNvGrpSpPr/>
          <p:nvPr>
            <p:custDataLst>
              <p:tags r:id="rId1"/>
            </p:custDataLst>
          </p:nvPr>
        </p:nvGrpSpPr>
        <p:grpSpPr>
          <a:xfrm>
            <a:off x="-95894" y="1507690"/>
            <a:ext cx="12192795" cy="5350310"/>
            <a:chOff x="-635000" y="874518"/>
            <a:chExt cx="12192795" cy="5350310"/>
          </a:xfrm>
        </p:grpSpPr>
        <p:sp>
          <p:nvSpPr>
            <p:cNvPr id="35" name="Shape18">
              <a:extLst>
                <a:ext uri="{FF2B5EF4-FFF2-40B4-BE49-F238E27FC236}">
                  <a16:creationId xmlns:a16="http://schemas.microsoft.com/office/drawing/2014/main" id="{1EEADB1B-6506-0244-39E6-2BBCEF6AA900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>
            <a:xfrm>
              <a:off x="325200" y="4007847"/>
              <a:ext cx="11232595" cy="2215154"/>
            </a:xfrm>
            <a:prstGeom prst="rect">
              <a:avLst/>
            </a:prstGeom>
            <a:solidFill>
              <a:srgbClr val="081893"/>
            </a:solidFill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794" tIns="50794" rIns="50794" bIns="50794" numCol="1" spcCol="38100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825376">
                <a:lnSpc>
                  <a:spcPct val="100000"/>
                </a:lnSpc>
                <a:spcBef>
                  <a:spcPct val="0"/>
                </a:spcBef>
              </a:pPr>
              <a:endParaRPr lang="ru-RU" sz="3200" dirty="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  <p:sp>
          <p:nvSpPr>
            <p:cNvPr id="36" name="Shape20">
              <a:extLst>
                <a:ext uri="{FF2B5EF4-FFF2-40B4-BE49-F238E27FC236}">
                  <a16:creationId xmlns:a16="http://schemas.microsoft.com/office/drawing/2014/main" id="{1AEB9C46-B59B-3BBA-5FF7-E367DB5B528B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>
            <a:xfrm>
              <a:off x="-635000" y="874518"/>
              <a:ext cx="4068772" cy="5350310"/>
            </a:xfrm>
            <a:custGeom>
              <a:avLst/>
              <a:gdLst>
                <a:gd name="connsiteX0" fmla="*/ 1265630 w 4068772"/>
                <a:gd name="connsiteY0" fmla="*/ 0 h 5350310"/>
                <a:gd name="connsiteX1" fmla="*/ 4068772 w 4068772"/>
                <a:gd name="connsiteY1" fmla="*/ 1618393 h 5350310"/>
                <a:gd name="connsiteX2" fmla="*/ 4068772 w 4068772"/>
                <a:gd name="connsiteY2" fmla="*/ 4855179 h 5350310"/>
                <a:gd name="connsiteX3" fmla="*/ 3211179 w 4068772"/>
                <a:gd name="connsiteY3" fmla="*/ 5350310 h 5350310"/>
                <a:gd name="connsiteX4" fmla="*/ 0 w 4068772"/>
                <a:gd name="connsiteY4" fmla="*/ 5350310 h 5350310"/>
                <a:gd name="connsiteX5" fmla="*/ 0 w 4068772"/>
                <a:gd name="connsiteY5" fmla="*/ 730711 h 5350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68772" h="5350310">
                  <a:moveTo>
                    <a:pt x="1265630" y="0"/>
                  </a:moveTo>
                  <a:lnTo>
                    <a:pt x="4068772" y="1618393"/>
                  </a:lnTo>
                  <a:lnTo>
                    <a:pt x="4068772" y="4855179"/>
                  </a:lnTo>
                  <a:lnTo>
                    <a:pt x="3211179" y="5350310"/>
                  </a:lnTo>
                  <a:lnTo>
                    <a:pt x="0" y="5350310"/>
                  </a:lnTo>
                  <a:lnTo>
                    <a:pt x="0" y="730711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wrap="square" lIns="25394" tIns="25394" rIns="25394" bIns="25394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412626">
                <a:lnSpc>
                  <a:spcPct val="100000"/>
                </a:lnSpc>
                <a:spcBef>
                  <a:spcPct val="0"/>
                </a:spcBef>
                <a:defRPr sz="3200">
                  <a:solidFill>
                    <a:srgbClr val="FFFFFF"/>
                  </a:solidFill>
                  <a:latin typeface="Play"/>
                  <a:ea typeface="Play"/>
                  <a:cs typeface="Play"/>
                  <a:sym typeface="Play"/>
                </a:defRPr>
              </a:pPr>
              <a:endParaRPr sz="16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</p:grpSp>
      <p:pic>
        <p:nvPicPr>
          <p:cNvPr id="12" name="Shape22"/>
          <p:cNvPicPr/>
          <p:nvPr>
            <p:custDataLst>
              <p:tags r:id="rId2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-1108296" y="624736"/>
            <a:ext cx="2730500" cy="2736000"/>
          </a:xfrm>
          <a:prstGeom prst="rect">
            <a:avLst/>
          </a:prstGeom>
        </p:spPr>
      </p:pic>
      <p:grpSp>
        <p:nvGrpSpPr>
          <p:cNvPr id="22" name="Shape4"/>
          <p:cNvGrpSpPr/>
          <p:nvPr>
            <p:custDataLst>
              <p:tags r:id="rId3"/>
            </p:custDataLst>
          </p:nvPr>
        </p:nvGrpSpPr>
        <p:grpSpPr>
          <a:xfrm>
            <a:off x="864306" y="812336"/>
            <a:ext cx="6312607" cy="3461301"/>
            <a:chOff x="2408715" y="430907"/>
            <a:chExt cx="6118336" cy="4460198"/>
          </a:xfrm>
        </p:grpSpPr>
        <p:sp>
          <p:nvSpPr>
            <p:cNvPr id="23" name="Shape23">
              <a:extLst>
                <a:ext uri="{FF2B5EF4-FFF2-40B4-BE49-F238E27FC236}">
                  <a16:creationId xmlns:a16="http://schemas.microsoft.com/office/drawing/2014/main" id="{67859B1A-DE90-2648-BFCB-C9A800FFCDB0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2567649" y="625576"/>
              <a:ext cx="5788290" cy="411595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Play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Play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Play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Play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Play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Play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Play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Play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Play"/>
                  <a:ea typeface="+mn-ea"/>
                  <a:cs typeface="+mn-cs"/>
                </a:defRPr>
              </a:lvl9pPr>
            </a:lstStyle>
            <a:p>
              <a:pPr algn="ctr" defTabSz="914263" hangingPunct="1">
                <a:lnSpc>
                  <a:spcPct val="100000"/>
                </a:lnSpc>
                <a:spcBef>
                  <a:spcPct val="0"/>
                </a:spcBef>
                <a:defRPr/>
              </a:pPr>
              <a:endParaRPr lang="ru-RU" sz="1800" kern="1200">
                <a:solidFill>
                  <a:prstClr val="white"/>
                </a:solidFill>
                <a:latin typeface="Play"/>
              </a:endParaRPr>
            </a:p>
          </p:txBody>
        </p:sp>
        <p:grpSp>
          <p:nvGrpSpPr>
            <p:cNvPr id="26" name="Shape6"/>
            <p:cNvGrpSpPr/>
            <p:nvPr>
              <p:custDataLst>
                <p:tags r:id="rId9"/>
              </p:custDataLst>
            </p:nvPr>
          </p:nvGrpSpPr>
          <p:grpSpPr>
            <a:xfrm>
              <a:off x="2639495" y="1392907"/>
              <a:ext cx="5644596" cy="2847286"/>
              <a:chOff x="3543173" y="390754"/>
              <a:chExt cx="5642294" cy="2846126"/>
            </a:xfrm>
          </p:grpSpPr>
          <p:pic>
            <p:nvPicPr>
              <p:cNvPr id="27" name="Shape24"/>
              <p:cNvPicPr/>
              <p:nvPr>
                <p:custDataLst>
                  <p:tags r:id="rId11"/>
                </p:custDataLst>
              </p:nvPr>
            </p:nvPicPr>
            <p:blipFill>
              <a:blip r:embed="rId16"/>
              <a:stretch>
                <a:fillRect/>
              </a:stretch>
            </p:blipFill>
            <p:spPr>
              <a:xfrm>
                <a:off x="3543173" y="390754"/>
                <a:ext cx="5642294" cy="2846126"/>
              </a:xfrm>
              <a:prstGeom prst="rect">
                <a:avLst/>
              </a:prstGeom>
            </p:spPr>
          </p:pic>
        </p:grpSp>
        <p:pic>
          <p:nvPicPr>
            <p:cNvPr id="28" name="Shape25" descr="ipad.png">
              <a:extLst>
                <a:ext uri="{FF2B5EF4-FFF2-40B4-BE49-F238E27FC236}">
                  <a16:creationId xmlns:a16="http://schemas.microsoft.com/office/drawing/2014/main" id="{EC694FCE-4B1A-090D-7024-E48F97B96C08}"/>
                </a:ext>
              </a:extLst>
            </p:cNvPr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17"/>
            <a:srcRect l="13183" t="3674" r="13283" b="4175"/>
            <a:stretch>
              <a:fillRect/>
            </a:stretch>
          </p:blipFill>
          <p:spPr>
            <a:xfrm>
              <a:off x="2408715" y="430907"/>
              <a:ext cx="6118336" cy="4427045"/>
            </a:xfrm>
            <a:prstGeom prst="rect">
              <a:avLst/>
            </a:prstGeom>
            <a:ln w="12700">
              <a:miter lim="400000"/>
            </a:ln>
          </p:spPr>
        </p:pic>
      </p:grpSp>
      <p:sp>
        <p:nvSpPr>
          <p:cNvPr id="19" name="Shape28">
            <a:extLst>
              <a:ext uri="{FF2B5EF4-FFF2-40B4-BE49-F238E27FC236}">
                <a16:creationId xmlns:a16="http://schemas.microsoft.com/office/drawing/2014/main" id="{CBE7C9AB-1CD3-1E43-B7CB-6B4CEB8C5E5A}"/>
              </a:ext>
            </a:extLst>
          </p:cNvPr>
          <p:cNvSpPr>
            <a:spLocks noChangeAspect="1"/>
          </p:cNvSpPr>
          <p:nvPr>
            <p:custDataLst>
              <p:tags r:id="rId4"/>
            </p:custDataLst>
          </p:nvPr>
        </p:nvSpPr>
        <p:spPr>
          <a:xfrm>
            <a:off x="914357" y="34379"/>
            <a:ext cx="594995" cy="6870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5400" tIns="25400" rIns="25400" bIns="2540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412750">
              <a:lnSpc>
                <a:spcPct val="100000"/>
              </a:lnSpc>
              <a:spcBef>
                <a:spcPct val="0"/>
              </a:spcBef>
              <a:defRPr sz="32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defRPr>
            </a:pPr>
            <a:endParaRPr sz="1600">
              <a:solidFill>
                <a:srgbClr val="FFFFFF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13" name="Shape30">
            <a:extLst>
              <a:ext uri="{FF2B5EF4-FFF2-40B4-BE49-F238E27FC236}">
                <a16:creationId xmlns:a16="http://schemas.microsoft.com/office/drawing/2014/main" id="{311479BE-C49B-5047-BE27-6CC7E579C10F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1737006" y="111163"/>
            <a:ext cx="6052939" cy="49244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825376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sz="4000" b="1" dirty="0">
                <a:solidFill>
                  <a:srgbClr val="FFFFFF"/>
                </a:solidFill>
                <a:latin typeface="+mn-lt"/>
                <a:ea typeface="Play"/>
                <a:cs typeface="Play"/>
                <a:sym typeface="Play"/>
              </a:rPr>
              <a:t>Комментарии</a:t>
            </a:r>
            <a:r>
              <a:rPr lang="en-US" sz="4000" b="1" dirty="0">
                <a:solidFill>
                  <a:srgbClr val="FFFFFF"/>
                </a:solidFill>
                <a:latin typeface="+mn-lt"/>
                <a:ea typeface="Play"/>
                <a:cs typeface="Play"/>
                <a:sym typeface="Play"/>
              </a:rPr>
              <a:t>, </a:t>
            </a:r>
            <a:r>
              <a:rPr lang="ru-RU" sz="4000" b="1" dirty="0">
                <a:solidFill>
                  <a:srgbClr val="FFFFFF"/>
                </a:solidFill>
                <a:ea typeface="Play"/>
                <a:cs typeface="Play"/>
                <a:sym typeface="Play"/>
              </a:rPr>
              <a:t>2</a:t>
            </a:r>
            <a:r>
              <a:rPr lang="en-US" sz="4000" b="1" dirty="0">
                <a:solidFill>
                  <a:srgbClr val="FFFFFF"/>
                </a:solidFill>
                <a:latin typeface="+mn-lt"/>
                <a:ea typeface="Play"/>
                <a:cs typeface="Play"/>
                <a:sym typeface="Play"/>
              </a:rPr>
              <a:t> </a:t>
            </a:r>
            <a:r>
              <a:rPr lang="en-US" sz="4000" b="1" dirty="0" err="1">
                <a:solidFill>
                  <a:srgbClr val="FFFFFF"/>
                </a:solidFill>
                <a:latin typeface="+mn-lt"/>
                <a:ea typeface="Play"/>
                <a:cs typeface="Play"/>
                <a:sym typeface="Play"/>
              </a:rPr>
              <a:t>звезд</a:t>
            </a:r>
            <a:r>
              <a:rPr lang="ru-RU" sz="4000" b="1" dirty="0">
                <a:solidFill>
                  <a:srgbClr val="FFFFFF"/>
                </a:solidFill>
                <a:latin typeface="+mn-lt"/>
                <a:ea typeface="Play"/>
                <a:cs typeface="Play"/>
                <a:sym typeface="Play"/>
              </a:rPr>
              <a:t>ы</a:t>
            </a:r>
            <a:endParaRPr lang="en-US" sz="4000" b="1" dirty="0">
              <a:solidFill>
                <a:srgbClr val="FFFFFF"/>
              </a:solidFill>
              <a:latin typeface="+mn-lt"/>
              <a:ea typeface="Play"/>
              <a:cs typeface="Play"/>
              <a:sym typeface="Play"/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09B1E33C-7A18-43DA-AEB3-D300242E54D0}"/>
              </a:ext>
            </a:extLst>
          </p:cNvPr>
          <p:cNvSpPr/>
          <p:nvPr/>
        </p:nvSpPr>
        <p:spPr>
          <a:xfrm>
            <a:off x="256954" y="4286806"/>
            <a:ext cx="11951738" cy="261537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3" name="Shape16">
            <a:extLst>
              <a:ext uri="{FF2B5EF4-FFF2-40B4-BE49-F238E27FC236}">
                <a16:creationId xmlns:a16="http://schemas.microsoft.com/office/drawing/2014/main" id="{7476B1EB-02FF-A541-9D49-B5A41004BEAA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1239325" y="5173979"/>
            <a:ext cx="9766090" cy="6155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9pPr>
          </a:lstStyle>
          <a:p>
            <a:pPr algn="just" defTabSz="914263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sz="2000" kern="1200" dirty="0">
                <a:solidFill>
                  <a:schemeClr val="tx1"/>
                </a:solidFill>
                <a:latin typeface="+mn-lt"/>
              </a:rPr>
              <a:t>Анализ наиболее часто встречаемых слов в комментариях на 2 звезды на дает нам какой-либо новой информации, которую мы бы не получили ранее</a:t>
            </a:r>
          </a:p>
        </p:txBody>
      </p:sp>
      <p:pic>
        <p:nvPicPr>
          <p:cNvPr id="21" name="Shape28">
            <a:extLst>
              <a:ext uri="{FF2B5EF4-FFF2-40B4-BE49-F238E27FC236}">
                <a16:creationId xmlns:a16="http://schemas.microsoft.com/office/drawing/2014/main" id="{1CBEFD7D-AFB7-465B-9C78-6171DF297DA1}"/>
              </a:ext>
            </a:extLst>
          </p:cNvPr>
          <p:cNvPicPr/>
          <p:nvPr>
            <p:custDataLst>
              <p:tags r:id="rId7"/>
            </p:custDataLst>
          </p:nvPr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025565" y="173677"/>
            <a:ext cx="360142" cy="360142"/>
          </a:xfrm>
          <a:prstGeom prst="rect">
            <a:avLst/>
          </a:prstGeom>
        </p:spPr>
      </p:pic>
      <p:pic>
        <p:nvPicPr>
          <p:cNvPr id="32" name="Picture 2">
            <a:extLst>
              <a:ext uri="{FF2B5EF4-FFF2-40B4-BE49-F238E27FC236}">
                <a16:creationId xmlns:a16="http://schemas.microsoft.com/office/drawing/2014/main" id="{A532F8D1-788F-4D1B-A845-08BCB3BAC3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5636" y="1124176"/>
            <a:ext cx="5821459" cy="2936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DBCB0EE0-E59C-4F60-AC2A-C622CF01531E}"/>
              </a:ext>
            </a:extLst>
          </p:cNvPr>
          <p:cNvSpPr txBox="1"/>
          <p:nvPr/>
        </p:nvSpPr>
        <p:spPr>
          <a:xfrm>
            <a:off x="7608962" y="1136566"/>
            <a:ext cx="417167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[('ткань', 24), ('рекомендую', 17), ('очень', 11), ('советую', 11), ('возврат', 10), ('села', 9), ('футболка', 9), ('сто', 9), ('фото', 9), ('рубашка', 8), ('хлопок', 8), ('товар', 8), ('подумайте', 8), ('пятна', 7), ('удалось', 7), ('отстирать', 7), ('стирка', 7), ('ужас', 7), ('заказывайте', 7), ('футболки', 7)])</a:t>
            </a:r>
          </a:p>
        </p:txBody>
      </p:sp>
      <p:pic>
        <p:nvPicPr>
          <p:cNvPr id="39" name="Picture 2">
            <a:extLst>
              <a:ext uri="{FF2B5EF4-FFF2-40B4-BE49-F238E27FC236}">
                <a16:creationId xmlns:a16="http://schemas.microsoft.com/office/drawing/2014/main" id="{B20ADBC3-69B4-46FE-858C-0860076A64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700" y="1082373"/>
            <a:ext cx="5870603" cy="2961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3008671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" name="Shape96"/>
          <p:cNvGrpSpPr/>
          <p:nvPr>
            <p:custDataLst>
              <p:tags r:id="rId1"/>
            </p:custDataLst>
          </p:nvPr>
        </p:nvGrpSpPr>
        <p:grpSpPr>
          <a:xfrm rot="16200000">
            <a:off x="1144027" y="-2995494"/>
            <a:ext cx="7241242" cy="12313368"/>
            <a:chOff x="7066690" y="-1769123"/>
            <a:chExt cx="5589492" cy="7992124"/>
          </a:xfrm>
        </p:grpSpPr>
        <p:sp>
          <p:nvSpPr>
            <p:cNvPr id="144" name="Shape85">
              <a:extLst>
                <a:ext uri="{FF2B5EF4-FFF2-40B4-BE49-F238E27FC236}">
                  <a16:creationId xmlns:a16="http://schemas.microsoft.com/office/drawing/2014/main" id="{2B1B3F17-8A9F-9437-B5D2-1CCA50387409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 rot="20153718">
              <a:off x="8806602" y="-1769123"/>
              <a:ext cx="3849580" cy="7982366"/>
            </a:xfrm>
            <a:custGeom>
              <a:avLst/>
              <a:gdLst>
                <a:gd name="connsiteX0" fmla="*/ 0 w 3849580"/>
                <a:gd name="connsiteY0" fmla="*/ 0 h 7982366"/>
                <a:gd name="connsiteX1" fmla="*/ 3849580 w 3849580"/>
                <a:gd name="connsiteY1" fmla="*/ 1722380 h 7982366"/>
                <a:gd name="connsiteX2" fmla="*/ 1048737 w 3849580"/>
                <a:gd name="connsiteY2" fmla="*/ 7982366 h 7982366"/>
                <a:gd name="connsiteX3" fmla="*/ 0 w 3849580"/>
                <a:gd name="connsiteY3" fmla="*/ 7513140 h 7982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49580" h="7982366">
                  <a:moveTo>
                    <a:pt x="0" y="0"/>
                  </a:moveTo>
                  <a:lnTo>
                    <a:pt x="3849580" y="1722380"/>
                  </a:lnTo>
                  <a:lnTo>
                    <a:pt x="1048737" y="7982366"/>
                  </a:lnTo>
                  <a:lnTo>
                    <a:pt x="0" y="7513140"/>
                  </a:lnTo>
                  <a:close/>
                </a:path>
              </a:pathLst>
            </a:custGeom>
            <a:solidFill>
              <a:srgbClr val="E7E6E6"/>
            </a:solidFill>
            <a:ln w="12700">
              <a:miter lim="400000"/>
            </a:ln>
          </p:spPr>
          <p:txBody>
            <a:bodyPr wrap="square" lIns="25400" tIns="25400" rIns="25400" bIns="25400" anchor="ctr">
              <a:noAutofit/>
            </a:bodyPr>
            <a:lstStyle/>
            <a:p>
              <a:pPr marL="0" marR="0" lvl="0" indent="0" algn="r" defTabSz="41275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200">
                  <a:solidFill>
                    <a:srgbClr val="FFFFFF"/>
                  </a:solidFill>
                  <a:latin typeface="Play"/>
                  <a:ea typeface="Play"/>
                  <a:cs typeface="Play"/>
                  <a:sym typeface="Play"/>
                </a:defRPr>
              </a:pPr>
              <a:endParaRPr kumimoji="0" lang="en-US" sz="3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lay"/>
                <a:sym typeface="Play"/>
              </a:endParaRPr>
            </a:p>
          </p:txBody>
        </p:sp>
        <p:sp>
          <p:nvSpPr>
            <p:cNvPr id="147" name="Shape89">
              <a:extLst>
                <a:ext uri="{FF2B5EF4-FFF2-40B4-BE49-F238E27FC236}">
                  <a16:creationId xmlns:a16="http://schemas.microsoft.com/office/drawing/2014/main" id="{B163049F-419D-C342-832F-52AD1DB92A49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>
              <a:off x="7066690" y="558248"/>
              <a:ext cx="3715604" cy="5664753"/>
            </a:xfrm>
            <a:prstGeom prst="roundRect">
              <a:avLst>
                <a:gd name="adj" fmla="val 0"/>
              </a:avLst>
            </a:prstGeom>
            <a:solidFill>
              <a:srgbClr val="000000"/>
            </a:solidFill>
            <a:ln w="12700">
              <a:miter lim="400000"/>
            </a:ln>
          </p:spPr>
          <p:txBody>
            <a:bodyPr lIns="25400" tIns="25400" rIns="25400" bIns="25400" anchor="ctr"/>
            <a:lstStyle/>
            <a:p>
              <a:pPr marL="0" marR="0" lvl="0" indent="0" algn="ctr" defTabSz="41275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200">
                  <a:solidFill>
                    <a:srgbClr val="FFFFFF"/>
                  </a:solidFill>
                  <a:latin typeface="Play"/>
                  <a:ea typeface="Play"/>
                  <a:cs typeface="Play"/>
                  <a:sym typeface="Play"/>
                </a:defRPr>
              </a:pPr>
              <a:endParaRPr kumimoji="0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lay"/>
                <a:sym typeface="Play"/>
              </a:endParaRPr>
            </a:p>
          </p:txBody>
        </p:sp>
      </p:grpSp>
      <p:pic>
        <p:nvPicPr>
          <p:cNvPr id="94" name="Shape98"/>
          <p:cNvPicPr/>
          <p:nvPr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 rot="1800000">
            <a:off x="11113349" y="304581"/>
            <a:ext cx="814092" cy="813079"/>
          </a:xfrm>
          <a:prstGeom prst="rect">
            <a:avLst/>
          </a:prstGeom>
        </p:spPr>
      </p:pic>
      <p:sp>
        <p:nvSpPr>
          <p:cNvPr id="9" name="Shape111">
            <a:extLst>
              <a:ext uri="{FF2B5EF4-FFF2-40B4-BE49-F238E27FC236}">
                <a16:creationId xmlns:a16="http://schemas.microsoft.com/office/drawing/2014/main" id="{13D4C8B0-A59B-EB40-9AEF-19D352066914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93258" y="72782"/>
            <a:ext cx="10626307" cy="49244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ctr">
            <a:spAutoFit/>
          </a:bodyPr>
          <a:lstStyle/>
          <a:p>
            <a:pPr marL="0" marR="0" lvl="0" indent="0" algn="l" defTabSz="41275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4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lay"/>
                <a:ea typeface="Play"/>
                <a:cs typeface="Play"/>
                <a:sym typeface="Play"/>
              </a:rPr>
              <a:t>Результаты анализа отзывов на 2 звезды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1EDCCBB5-7198-4572-A724-1926E879F495}"/>
              </a:ext>
            </a:extLst>
          </p:cNvPr>
          <p:cNvSpPr txBox="1"/>
          <p:nvPr/>
        </p:nvSpPr>
        <p:spPr>
          <a:xfrm>
            <a:off x="2464380" y="1132561"/>
            <a:ext cx="850023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sz="2400" b="1" i="0" dirty="0">
                <a:solidFill>
                  <a:srgbClr val="000000"/>
                </a:solidFill>
                <a:effectLst/>
                <a:latin typeface="+mj-lt"/>
              </a:rPr>
              <a:t>86,56% отзывов на 2 звезды являются не пустыми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5D41B2F8-2DBB-4C1C-BAF2-6D50C0BBBADA}"/>
              </a:ext>
            </a:extLst>
          </p:cNvPr>
          <p:cNvSpPr txBox="1"/>
          <p:nvPr/>
        </p:nvSpPr>
        <p:spPr>
          <a:xfrm>
            <a:off x="2407118" y="2347442"/>
            <a:ext cx="861475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Основная новая информация, которую извлекли из отзывов на 2 звезды:</a:t>
            </a:r>
          </a:p>
          <a:p>
            <a:pPr marL="285750" indent="-285750">
              <a:buFontTx/>
              <a:buChar char="-"/>
            </a:pPr>
            <a:r>
              <a:rPr lang="ru-RU" sz="2400" dirty="0">
                <a:solidFill>
                  <a:schemeClr val="bg1"/>
                </a:solidFill>
              </a:rPr>
              <a:t>Хороший принт на футболке является весомым аргументом  для покупателей, чтобы поставить оценку выше </a:t>
            </a:r>
          </a:p>
          <a:p>
            <a:pPr marL="285750" indent="-285750">
              <a:buFontTx/>
              <a:buChar char="-"/>
            </a:pPr>
            <a:r>
              <a:rPr lang="ru-RU" sz="2400" dirty="0">
                <a:solidFill>
                  <a:schemeClr val="bg1"/>
                </a:solidFill>
              </a:rPr>
              <a:t>Покупатели предпочитают плотный футболки и недовольны, если плотность не оправдывает их ожиданий. Поэтому имеет смысл отображать в </a:t>
            </a:r>
            <a:r>
              <a:rPr lang="ru-RU" sz="2400" dirty="0" err="1">
                <a:solidFill>
                  <a:schemeClr val="bg1"/>
                </a:solidFill>
              </a:rPr>
              <a:t>инфорграфике</a:t>
            </a:r>
            <a:r>
              <a:rPr lang="ru-RU" sz="2400" dirty="0">
                <a:solidFill>
                  <a:schemeClr val="bg1"/>
                </a:solidFill>
              </a:rPr>
              <a:t> или описании товара характеристику плотности футболки.</a:t>
            </a:r>
          </a:p>
        </p:txBody>
      </p:sp>
    </p:spTree>
    <p:extLst>
      <p:ext uri="{BB962C8B-B14F-4D97-AF65-F5344CB8AC3E}">
        <p14:creationId xmlns:p14="http://schemas.microsoft.com/office/powerpoint/2010/main" val="2983775627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8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Shape0"/>
          <p:cNvGrpSpPr/>
          <p:nvPr>
            <p:custDataLst>
              <p:tags r:id="rId1"/>
            </p:custDataLst>
          </p:nvPr>
        </p:nvGrpSpPr>
        <p:grpSpPr>
          <a:xfrm>
            <a:off x="-153718" y="-911036"/>
            <a:ext cx="13465234" cy="8206280"/>
            <a:chOff x="-788717" y="-1546036"/>
            <a:chExt cx="13465234" cy="8206280"/>
          </a:xfrm>
        </p:grpSpPr>
        <p:sp>
          <p:nvSpPr>
            <p:cNvPr id="21" name="Shape1">
              <a:extLst>
                <a:ext uri="{FF2B5EF4-FFF2-40B4-BE49-F238E27FC236}">
                  <a16:creationId xmlns:a16="http://schemas.microsoft.com/office/drawing/2014/main" id="{3F6D105B-D95D-BF11-8F48-5C95DB0B3F5F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1548435" y="-635000"/>
              <a:ext cx="7826721" cy="6858000"/>
            </a:xfrm>
            <a:custGeom>
              <a:avLst/>
              <a:gdLst>
                <a:gd name="connsiteX0" fmla="*/ 2025843 w 7826721"/>
                <a:gd name="connsiteY0" fmla="*/ 0 h 6858000"/>
                <a:gd name="connsiteX1" fmla="*/ 5800878 w 7826721"/>
                <a:gd name="connsiteY1" fmla="*/ 0 h 6858000"/>
                <a:gd name="connsiteX2" fmla="*/ 7826721 w 7826721"/>
                <a:gd name="connsiteY2" fmla="*/ 1169621 h 6858000"/>
                <a:gd name="connsiteX3" fmla="*/ 7826721 w 7826721"/>
                <a:gd name="connsiteY3" fmla="*/ 5688380 h 6858000"/>
                <a:gd name="connsiteX4" fmla="*/ 5800880 w 7826721"/>
                <a:gd name="connsiteY4" fmla="*/ 6858000 h 6858000"/>
                <a:gd name="connsiteX5" fmla="*/ 2025841 w 7826721"/>
                <a:gd name="connsiteY5" fmla="*/ 6858000 h 6858000"/>
                <a:gd name="connsiteX6" fmla="*/ 0 w 7826721"/>
                <a:gd name="connsiteY6" fmla="*/ 5688380 h 6858000"/>
                <a:gd name="connsiteX7" fmla="*/ 0 w 7826721"/>
                <a:gd name="connsiteY7" fmla="*/ 1169621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826721" h="6858000">
                  <a:moveTo>
                    <a:pt x="2025843" y="0"/>
                  </a:moveTo>
                  <a:lnTo>
                    <a:pt x="5800878" y="0"/>
                  </a:lnTo>
                  <a:lnTo>
                    <a:pt x="7826721" y="1169621"/>
                  </a:lnTo>
                  <a:lnTo>
                    <a:pt x="7826721" y="5688380"/>
                  </a:lnTo>
                  <a:lnTo>
                    <a:pt x="5800880" y="6858000"/>
                  </a:lnTo>
                  <a:lnTo>
                    <a:pt x="2025841" y="6858000"/>
                  </a:lnTo>
                  <a:lnTo>
                    <a:pt x="0" y="5688380"/>
                  </a:lnTo>
                  <a:lnTo>
                    <a:pt x="0" y="1169621"/>
                  </a:lnTo>
                  <a:close/>
                </a:path>
              </a:pathLst>
            </a:custGeom>
            <a:solidFill>
              <a:srgbClr val="081893"/>
            </a:solidFill>
            <a:ln w="12700">
              <a:miter lim="400000"/>
            </a:ln>
          </p:spPr>
          <p:txBody>
            <a:bodyPr wrap="square" lIns="25400" tIns="25400" rIns="25400" bIns="2540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1275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200">
                  <a:solidFill>
                    <a:srgbClr val="FFFFFF"/>
                  </a:solidFill>
                  <a:latin typeface="Play"/>
                  <a:ea typeface="Play"/>
                  <a:cs typeface="Play"/>
                  <a:sym typeface="Play"/>
                </a:defRPr>
              </a:pPr>
              <a:endParaRPr kumimoji="0" lang="ru-RU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lay"/>
                <a:sym typeface="Play"/>
              </a:endParaRPr>
            </a:p>
          </p:txBody>
        </p:sp>
        <p:grpSp>
          <p:nvGrpSpPr>
            <p:cNvPr id="22" name="Shape2"/>
            <p:cNvGrpSpPr/>
            <p:nvPr>
              <p:custDataLst>
                <p:tags r:id="rId8"/>
              </p:custDataLst>
            </p:nvPr>
          </p:nvGrpSpPr>
          <p:grpSpPr>
            <a:xfrm>
              <a:off x="315264" y="-1109736"/>
              <a:ext cx="9559180" cy="7769980"/>
              <a:chOff x="315264" y="-1109736"/>
              <a:chExt cx="9559180" cy="7769980"/>
            </a:xfrm>
          </p:grpSpPr>
          <p:sp>
            <p:nvSpPr>
              <p:cNvPr id="23" name="Shape3">
                <a:extLst>
                  <a:ext uri="{FF2B5EF4-FFF2-40B4-BE49-F238E27FC236}">
                    <a16:creationId xmlns:a16="http://schemas.microsoft.com/office/drawing/2014/main" id="{8BFFD1D3-BB4C-C340-9BFE-DF86298FBF12}"/>
                  </a:ext>
                </a:extLst>
              </p:cNvPr>
              <p:cNvSpPr/>
              <p:nvPr>
                <p:custDataLst>
                  <p:tags r:id="rId14"/>
                </p:custDataLst>
              </p:nvPr>
            </p:nvSpPr>
            <p:spPr>
              <a:xfrm>
                <a:off x="591535" y="-1109736"/>
                <a:ext cx="1011232" cy="116767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5400"/>
                    </a:lnTo>
                    <a:lnTo>
                      <a:pt x="21600" y="16200"/>
                    </a:lnTo>
                    <a:lnTo>
                      <a:pt x="10800" y="21600"/>
                    </a:lnTo>
                    <a:lnTo>
                      <a:pt x="0" y="16200"/>
                    </a:lnTo>
                    <a:lnTo>
                      <a:pt x="0" y="5400"/>
                    </a:lnTo>
                    <a:close/>
                  </a:path>
                </a:pathLst>
              </a:custGeom>
              <a:solidFill>
                <a:srgbClr val="081893"/>
              </a:solidFill>
              <a:ln w="12700">
                <a:miter lim="400000"/>
              </a:ln>
            </p:spPr>
            <p:txBody>
              <a:bodyPr lIns="25400" tIns="25400" rIns="25400" bIns="2540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41275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200">
                    <a:solidFill>
                      <a:srgbClr val="FFFFFF"/>
                    </a:solidFill>
                    <a:latin typeface="Play"/>
                    <a:ea typeface="Play"/>
                    <a:cs typeface="Play"/>
                    <a:sym typeface="Play"/>
                  </a:defRPr>
                </a:pPr>
                <a:endParaRPr kumimoji="0" sz="1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lay"/>
                  <a:sym typeface="Play"/>
                </a:endParaRPr>
              </a:p>
            </p:txBody>
          </p:sp>
          <p:sp>
            <p:nvSpPr>
              <p:cNvPr id="24" name="Shape4">
                <a:extLst>
                  <a:ext uri="{FF2B5EF4-FFF2-40B4-BE49-F238E27FC236}">
                    <a16:creationId xmlns:a16="http://schemas.microsoft.com/office/drawing/2014/main" id="{66C8832B-F804-AF45-A850-6F0A66F8328D}"/>
                  </a:ext>
                </a:extLst>
              </p:cNvPr>
              <p:cNvSpPr/>
              <p:nvPr>
                <p:custDataLst>
                  <p:tags r:id="rId15"/>
                </p:custDataLst>
              </p:nvPr>
            </p:nvSpPr>
            <p:spPr>
              <a:xfrm>
                <a:off x="315264" y="5332192"/>
                <a:ext cx="1150128" cy="13280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5400"/>
                    </a:lnTo>
                    <a:lnTo>
                      <a:pt x="21600" y="16200"/>
                    </a:lnTo>
                    <a:lnTo>
                      <a:pt x="10800" y="21600"/>
                    </a:lnTo>
                    <a:lnTo>
                      <a:pt x="0" y="16200"/>
                    </a:lnTo>
                    <a:lnTo>
                      <a:pt x="0" y="5400"/>
                    </a:lnTo>
                    <a:close/>
                  </a:path>
                </a:pathLst>
              </a:custGeom>
              <a:noFill/>
              <a:ln w="63500">
                <a:solidFill>
                  <a:srgbClr val="081893"/>
                </a:solidFill>
                <a:miter lim="400000"/>
              </a:ln>
            </p:spPr>
            <p:txBody>
              <a:bodyPr lIns="25400" tIns="25400" rIns="25400" bIns="2540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41275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200">
                    <a:solidFill>
                      <a:srgbClr val="FFFFFF"/>
                    </a:solidFill>
                    <a:latin typeface="Play"/>
                    <a:ea typeface="Play"/>
                    <a:cs typeface="Play"/>
                    <a:sym typeface="Play"/>
                  </a:defRPr>
                </a:pPr>
                <a:endParaRPr kumimoji="0" sz="1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lay"/>
                  <a:sym typeface="Play"/>
                </a:endParaRPr>
              </a:p>
            </p:txBody>
          </p:sp>
          <p:sp>
            <p:nvSpPr>
              <p:cNvPr id="25" name="Shape5">
                <a:extLst>
                  <a:ext uri="{FF2B5EF4-FFF2-40B4-BE49-F238E27FC236}">
                    <a16:creationId xmlns:a16="http://schemas.microsoft.com/office/drawing/2014/main" id="{92434BF3-EBDA-2C45-B331-B19E3FC30BED}"/>
                  </a:ext>
                </a:extLst>
              </p:cNvPr>
              <p:cNvSpPr/>
              <p:nvPr>
                <p:custDataLst>
                  <p:tags r:id="rId16"/>
                </p:custDataLst>
              </p:nvPr>
            </p:nvSpPr>
            <p:spPr>
              <a:xfrm>
                <a:off x="9208034" y="4226235"/>
                <a:ext cx="666410" cy="7695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5400"/>
                    </a:lnTo>
                    <a:lnTo>
                      <a:pt x="21600" y="16200"/>
                    </a:lnTo>
                    <a:lnTo>
                      <a:pt x="10800" y="21600"/>
                    </a:lnTo>
                    <a:lnTo>
                      <a:pt x="0" y="16200"/>
                    </a:lnTo>
                    <a:lnTo>
                      <a:pt x="0" y="5400"/>
                    </a:lnTo>
                    <a:close/>
                  </a:path>
                </a:pathLst>
              </a:custGeom>
              <a:noFill/>
              <a:ln w="63500">
                <a:solidFill>
                  <a:srgbClr val="081893"/>
                </a:solidFill>
                <a:miter lim="400000"/>
              </a:ln>
            </p:spPr>
            <p:txBody>
              <a:bodyPr lIns="25400" tIns="25400" rIns="25400" bIns="2540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41275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200">
                    <a:solidFill>
                      <a:srgbClr val="FFFFFF"/>
                    </a:solidFill>
                    <a:latin typeface="Play"/>
                    <a:ea typeface="Play"/>
                    <a:cs typeface="Play"/>
                    <a:sym typeface="Play"/>
                  </a:defRPr>
                </a:pPr>
                <a:endParaRPr kumimoji="0" sz="1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lay"/>
                  <a:sym typeface="Play"/>
                </a:endParaRPr>
              </a:p>
            </p:txBody>
          </p:sp>
        </p:grpSp>
        <p:grpSp>
          <p:nvGrpSpPr>
            <p:cNvPr id="26" name="Shape6"/>
            <p:cNvGrpSpPr/>
            <p:nvPr>
              <p:custDataLst>
                <p:tags r:id="rId9"/>
              </p:custDataLst>
            </p:nvPr>
          </p:nvGrpSpPr>
          <p:grpSpPr>
            <a:xfrm>
              <a:off x="-788717" y="-1546036"/>
              <a:ext cx="13465234" cy="7281306"/>
              <a:chOff x="-788718" y="-1546036"/>
              <a:chExt cx="13465234" cy="7281306"/>
            </a:xfrm>
          </p:grpSpPr>
          <p:sp>
            <p:nvSpPr>
              <p:cNvPr id="27" name="Shape7"/>
              <p:cNvSpPr/>
              <p:nvPr>
                <p:custDataLst>
                  <p:tags r:id="rId10"/>
                </p:custDataLst>
              </p:nvPr>
            </p:nvSpPr>
            <p:spPr>
              <a:xfrm flipV="1">
                <a:off x="4372839" y="5209367"/>
                <a:ext cx="2399867" cy="1"/>
              </a:xfrm>
              <a:prstGeom prst="line">
                <a:avLst/>
              </a:prstGeom>
              <a:ln w="63500">
                <a:solidFill>
                  <a:srgbClr val="FFFFFF"/>
                </a:solidFill>
                <a:miter lim="400000"/>
              </a:ln>
            </p:spPr>
            <p:txBody>
              <a:bodyPr lIns="25400" tIns="25400" rIns="25400" bIns="2540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lay"/>
                  <a:cs typeface="Arial"/>
                </a:endParaRPr>
              </a:p>
            </p:txBody>
          </p:sp>
          <p:sp>
            <p:nvSpPr>
              <p:cNvPr id="28" name="Shape8">
                <a:extLst>
                  <a:ext uri="{FF2B5EF4-FFF2-40B4-BE49-F238E27FC236}">
                    <a16:creationId xmlns:a16="http://schemas.microsoft.com/office/drawing/2014/main" id="{A7018137-BEC7-A041-ADC4-59703BA4E470}"/>
                  </a:ext>
                </a:extLst>
              </p:cNvPr>
              <p:cNvSpPr/>
              <p:nvPr>
                <p:custDataLst>
                  <p:tags r:id="rId11"/>
                </p:custDataLst>
              </p:nvPr>
            </p:nvSpPr>
            <p:spPr>
              <a:xfrm>
                <a:off x="-788718" y="512065"/>
                <a:ext cx="457647" cy="5284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5400"/>
                    </a:lnTo>
                    <a:lnTo>
                      <a:pt x="21600" y="16200"/>
                    </a:lnTo>
                    <a:lnTo>
                      <a:pt x="10800" y="21600"/>
                    </a:lnTo>
                    <a:lnTo>
                      <a:pt x="0" y="16200"/>
                    </a:lnTo>
                    <a:lnTo>
                      <a:pt x="0" y="5400"/>
                    </a:lnTo>
                    <a:close/>
                  </a:path>
                </a:pathLst>
              </a:custGeom>
              <a:solidFill>
                <a:srgbClr val="FFFFFF"/>
              </a:solidFill>
              <a:ln w="12700">
                <a:miter lim="400000"/>
              </a:ln>
            </p:spPr>
            <p:txBody>
              <a:bodyPr lIns="25400" tIns="25400" rIns="25400" bIns="2540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41275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200">
                    <a:solidFill>
                      <a:srgbClr val="FFFFFF"/>
                    </a:solidFill>
                    <a:latin typeface="Play"/>
                    <a:ea typeface="Play"/>
                    <a:cs typeface="Play"/>
                    <a:sym typeface="Play"/>
                  </a:defRPr>
                </a:pPr>
                <a:endParaRPr kumimoji="0" sz="1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lay"/>
                  <a:sym typeface="Play"/>
                </a:endParaRPr>
              </a:p>
            </p:txBody>
          </p:sp>
          <p:sp>
            <p:nvSpPr>
              <p:cNvPr id="29" name="Shape9">
                <a:extLst>
                  <a:ext uri="{FF2B5EF4-FFF2-40B4-BE49-F238E27FC236}">
                    <a16:creationId xmlns:a16="http://schemas.microsoft.com/office/drawing/2014/main" id="{10FF6EB8-2C5C-2044-A132-3F23F068F880}"/>
                  </a:ext>
                </a:extLst>
              </p:cNvPr>
              <p:cNvSpPr/>
              <p:nvPr>
                <p:custDataLst>
                  <p:tags r:id="rId12"/>
                </p:custDataLst>
              </p:nvPr>
            </p:nvSpPr>
            <p:spPr>
              <a:xfrm>
                <a:off x="10436499" y="-1546036"/>
                <a:ext cx="2240017" cy="258654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5400"/>
                    </a:lnTo>
                    <a:lnTo>
                      <a:pt x="21600" y="16200"/>
                    </a:lnTo>
                    <a:lnTo>
                      <a:pt x="10800" y="21600"/>
                    </a:lnTo>
                    <a:lnTo>
                      <a:pt x="0" y="16200"/>
                    </a:lnTo>
                    <a:lnTo>
                      <a:pt x="0" y="5400"/>
                    </a:lnTo>
                    <a:close/>
                  </a:path>
                </a:pathLst>
              </a:custGeom>
              <a:noFill/>
              <a:ln w="66675" cap="rnd">
                <a:solidFill>
                  <a:srgbClr val="FFFFFF"/>
                </a:solidFill>
                <a:prstDash val="sysDot"/>
                <a:round/>
              </a:ln>
            </p:spPr>
            <p:txBody>
              <a:bodyPr lIns="25400" tIns="25400" rIns="25400" bIns="2540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41275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200">
                    <a:solidFill>
                      <a:srgbClr val="FFFFFF"/>
                    </a:solidFill>
                    <a:latin typeface="Play"/>
                    <a:ea typeface="Play"/>
                    <a:cs typeface="Play"/>
                    <a:sym typeface="Play"/>
                  </a:defRPr>
                </a:pPr>
                <a:endParaRPr kumimoji="0" sz="1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lay"/>
                  <a:sym typeface="Play"/>
                </a:endParaRPr>
              </a:p>
            </p:txBody>
          </p:sp>
          <p:sp>
            <p:nvSpPr>
              <p:cNvPr id="30" name="Shape10">
                <a:extLst>
                  <a:ext uri="{FF2B5EF4-FFF2-40B4-BE49-F238E27FC236}">
                    <a16:creationId xmlns:a16="http://schemas.microsoft.com/office/drawing/2014/main" id="{A76719DE-32B6-EA4B-8F6E-30A02D1A8AF6}"/>
                  </a:ext>
                </a:extLst>
              </p:cNvPr>
              <p:cNvSpPr/>
              <p:nvPr>
                <p:custDataLst>
                  <p:tags r:id="rId13"/>
                </p:custDataLst>
              </p:nvPr>
            </p:nvSpPr>
            <p:spPr>
              <a:xfrm>
                <a:off x="9690958" y="5311531"/>
                <a:ext cx="366968" cy="4237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5400"/>
                    </a:lnTo>
                    <a:lnTo>
                      <a:pt x="21600" y="16200"/>
                    </a:lnTo>
                    <a:lnTo>
                      <a:pt x="10800" y="21600"/>
                    </a:lnTo>
                    <a:lnTo>
                      <a:pt x="0" y="16200"/>
                    </a:lnTo>
                    <a:lnTo>
                      <a:pt x="0" y="5400"/>
                    </a:lnTo>
                    <a:close/>
                  </a:path>
                </a:pathLst>
              </a:custGeom>
              <a:solidFill>
                <a:srgbClr val="FFFFFF"/>
              </a:solidFill>
              <a:ln w="114300">
                <a:noFill/>
                <a:miter lim="400000"/>
              </a:ln>
            </p:spPr>
            <p:txBody>
              <a:bodyPr lIns="25400" tIns="25400" rIns="25400" bIns="2540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41275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200">
                    <a:solidFill>
                      <a:srgbClr val="FFFFFF"/>
                    </a:solidFill>
                    <a:latin typeface="Play"/>
                    <a:ea typeface="Play"/>
                    <a:cs typeface="Play"/>
                    <a:sym typeface="Play"/>
                  </a:defRPr>
                </a:pPr>
                <a:endParaRPr kumimoji="0" sz="1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lay"/>
                  <a:sym typeface="Play"/>
                </a:endParaRPr>
              </a:p>
            </p:txBody>
          </p:sp>
        </p:grpSp>
      </p:grpSp>
      <p:grpSp>
        <p:nvGrpSpPr>
          <p:cNvPr id="14" name="Shape11"/>
          <p:cNvGrpSpPr/>
          <p:nvPr>
            <p:custDataLst>
              <p:tags r:id="rId2"/>
            </p:custDataLst>
          </p:nvPr>
        </p:nvGrpSpPr>
        <p:grpSpPr>
          <a:xfrm>
            <a:off x="5524891" y="352074"/>
            <a:ext cx="1143807" cy="1326817"/>
            <a:chOff x="4890685" y="2130591"/>
            <a:chExt cx="1143807" cy="1326817"/>
          </a:xfrm>
        </p:grpSpPr>
        <p:grpSp>
          <p:nvGrpSpPr>
            <p:cNvPr id="16" name="Shape12"/>
            <p:cNvGrpSpPr/>
            <p:nvPr>
              <p:custDataLst>
                <p:tags r:id="rId4"/>
              </p:custDataLst>
            </p:nvPr>
          </p:nvGrpSpPr>
          <p:grpSpPr>
            <a:xfrm>
              <a:off x="4890685" y="2130591"/>
              <a:ext cx="1143807" cy="1326817"/>
              <a:chOff x="3542249" y="4115617"/>
              <a:chExt cx="1143807" cy="1326817"/>
            </a:xfrm>
          </p:grpSpPr>
          <p:sp>
            <p:nvSpPr>
              <p:cNvPr id="17" name="Shape13">
                <a:extLst>
                  <a:ext uri="{FF2B5EF4-FFF2-40B4-BE49-F238E27FC236}">
                    <a16:creationId xmlns:a16="http://schemas.microsoft.com/office/drawing/2014/main" id="{409CB062-C210-8C45-AAC8-7E9089CE9277}"/>
                  </a:ext>
                </a:extLst>
              </p:cNvPr>
              <p:cNvSpPr/>
              <p:nvPr>
                <p:custDataLst>
                  <p:tags r:id="rId5"/>
                </p:custDataLst>
              </p:nvPr>
            </p:nvSpPr>
            <p:spPr>
              <a:xfrm rot="5400000">
                <a:off x="3450744" y="4207121"/>
                <a:ext cx="1326817" cy="1143807"/>
              </a:xfrm>
              <a:prstGeom prst="hexagon">
                <a:avLst>
                  <a:gd name="adj" fmla="val 29271"/>
                  <a:gd name="vf" fmla="val 115470"/>
                </a:avLst>
              </a:prstGeom>
              <a:solidFill>
                <a:srgbClr val="FFFFFF"/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Play"/>
                  <a:cs typeface="Arial"/>
                </a:endParaRPr>
              </a:p>
            </p:txBody>
          </p:sp>
          <p:pic>
            <p:nvPicPr>
              <p:cNvPr id="19" name="Shape14"/>
              <p:cNvPicPr/>
              <p:nvPr>
                <p:custDataLst>
                  <p:tags r:id="rId6"/>
                </p:custDataLst>
              </p:nvPr>
            </p:nvPicPr>
            <p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p:blipFill>
            <p:spPr>
              <a:xfrm>
                <a:off x="3808192" y="4473061"/>
                <a:ext cx="611923" cy="611923"/>
              </a:xfrm>
              <a:prstGeom prst="rect">
                <a:avLst/>
              </a:prstGeom>
            </p:spPr>
          </p:pic>
        </p:grpSp>
      </p:grpSp>
      <p:sp>
        <p:nvSpPr>
          <p:cNvPr id="13" name="Shape15">
            <a:extLst>
              <a:ext uri="{FF2B5EF4-FFF2-40B4-BE49-F238E27FC236}">
                <a16:creationId xmlns:a16="http://schemas.microsoft.com/office/drawing/2014/main" id="{77ABD102-A5CC-9F4E-9040-C69656805DF8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3185065" y="3145065"/>
            <a:ext cx="5823458" cy="10086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lay"/>
                <a:cs typeface="Arial"/>
              </a:rPr>
              <a:t>Анализ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lay"/>
                <a:cs typeface="Arial"/>
              </a:rPr>
              <a:t> </a:t>
            </a:r>
            <a:r>
              <a:rPr kumimoji="0" lang="en-US" sz="40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lay"/>
                <a:cs typeface="Arial"/>
              </a:rPr>
              <a:t>комментариев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lay"/>
                <a:cs typeface="Arial"/>
              </a:rPr>
              <a:t> 
</a:t>
            </a:r>
            <a:r>
              <a:rPr kumimoji="0" lang="en-US" sz="40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lay"/>
                <a:cs typeface="Arial"/>
              </a:rPr>
              <a:t>на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lay"/>
                <a:cs typeface="Arial"/>
              </a:rPr>
              <a:t> 3 </a:t>
            </a:r>
            <a:r>
              <a:rPr kumimoji="0" lang="en-US" sz="40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lay"/>
                <a:cs typeface="Arial"/>
              </a:rPr>
              <a:t>звезды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lay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25931907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Shape21"/>
          <p:cNvGrpSpPr/>
          <p:nvPr>
            <p:custDataLst>
              <p:tags r:id="rId1"/>
            </p:custDataLst>
          </p:nvPr>
        </p:nvGrpSpPr>
        <p:grpSpPr>
          <a:xfrm>
            <a:off x="-95894" y="1507690"/>
            <a:ext cx="12192795" cy="5350310"/>
            <a:chOff x="-635000" y="874518"/>
            <a:chExt cx="12192795" cy="5350310"/>
          </a:xfrm>
        </p:grpSpPr>
        <p:sp>
          <p:nvSpPr>
            <p:cNvPr id="35" name="Shape18">
              <a:extLst>
                <a:ext uri="{FF2B5EF4-FFF2-40B4-BE49-F238E27FC236}">
                  <a16:creationId xmlns:a16="http://schemas.microsoft.com/office/drawing/2014/main" id="{1EEADB1B-6506-0244-39E6-2BBCEF6AA900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325200" y="4007847"/>
              <a:ext cx="11232595" cy="2215154"/>
            </a:xfrm>
            <a:prstGeom prst="rect">
              <a:avLst/>
            </a:prstGeom>
            <a:solidFill>
              <a:srgbClr val="081893"/>
            </a:solidFill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794" tIns="50794" rIns="50794" bIns="50794" numCol="1" spcCol="38100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825376">
                <a:lnSpc>
                  <a:spcPct val="100000"/>
                </a:lnSpc>
                <a:spcBef>
                  <a:spcPct val="0"/>
                </a:spcBef>
              </a:pPr>
              <a:endParaRPr lang="ru-RU" sz="3200" dirty="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  <p:sp>
          <p:nvSpPr>
            <p:cNvPr id="36" name="Shape20">
              <a:extLst>
                <a:ext uri="{FF2B5EF4-FFF2-40B4-BE49-F238E27FC236}">
                  <a16:creationId xmlns:a16="http://schemas.microsoft.com/office/drawing/2014/main" id="{1AEB9C46-B59B-3BBA-5FF7-E367DB5B528B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-635000" y="874518"/>
              <a:ext cx="4068772" cy="5350310"/>
            </a:xfrm>
            <a:custGeom>
              <a:avLst/>
              <a:gdLst>
                <a:gd name="connsiteX0" fmla="*/ 1265630 w 4068772"/>
                <a:gd name="connsiteY0" fmla="*/ 0 h 5350310"/>
                <a:gd name="connsiteX1" fmla="*/ 4068772 w 4068772"/>
                <a:gd name="connsiteY1" fmla="*/ 1618393 h 5350310"/>
                <a:gd name="connsiteX2" fmla="*/ 4068772 w 4068772"/>
                <a:gd name="connsiteY2" fmla="*/ 4855179 h 5350310"/>
                <a:gd name="connsiteX3" fmla="*/ 3211179 w 4068772"/>
                <a:gd name="connsiteY3" fmla="*/ 5350310 h 5350310"/>
                <a:gd name="connsiteX4" fmla="*/ 0 w 4068772"/>
                <a:gd name="connsiteY4" fmla="*/ 5350310 h 5350310"/>
                <a:gd name="connsiteX5" fmla="*/ 0 w 4068772"/>
                <a:gd name="connsiteY5" fmla="*/ 730711 h 5350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68772" h="5350310">
                  <a:moveTo>
                    <a:pt x="1265630" y="0"/>
                  </a:moveTo>
                  <a:lnTo>
                    <a:pt x="4068772" y="1618393"/>
                  </a:lnTo>
                  <a:lnTo>
                    <a:pt x="4068772" y="4855179"/>
                  </a:lnTo>
                  <a:lnTo>
                    <a:pt x="3211179" y="5350310"/>
                  </a:lnTo>
                  <a:lnTo>
                    <a:pt x="0" y="5350310"/>
                  </a:lnTo>
                  <a:lnTo>
                    <a:pt x="0" y="730711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wrap="square" lIns="25394" tIns="25394" rIns="25394" bIns="25394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412626">
                <a:lnSpc>
                  <a:spcPct val="100000"/>
                </a:lnSpc>
                <a:spcBef>
                  <a:spcPct val="0"/>
                </a:spcBef>
                <a:defRPr sz="3200">
                  <a:solidFill>
                    <a:srgbClr val="FFFFFF"/>
                  </a:solidFill>
                  <a:latin typeface="Play"/>
                  <a:ea typeface="Play"/>
                  <a:cs typeface="Play"/>
                  <a:sym typeface="Play"/>
                </a:defRPr>
              </a:pPr>
              <a:endParaRPr sz="16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</p:grpSp>
      <p:pic>
        <p:nvPicPr>
          <p:cNvPr id="12" name="Shape22"/>
          <p:cNvPicPr/>
          <p:nvPr>
            <p:custDataLst>
              <p:tags r:id="rId2"/>
            </p:custDataLst>
          </p:nvPr>
        </p:nvPicPr>
        <p:blipFill>
          <a:blip r:embed="rId17"/>
          <a:stretch>
            <a:fillRect/>
          </a:stretch>
        </p:blipFill>
        <p:spPr>
          <a:xfrm>
            <a:off x="-1108296" y="624736"/>
            <a:ext cx="2730500" cy="2736000"/>
          </a:xfrm>
          <a:prstGeom prst="rect">
            <a:avLst/>
          </a:prstGeom>
        </p:spPr>
      </p:pic>
      <p:grpSp>
        <p:nvGrpSpPr>
          <p:cNvPr id="22" name="Shape4"/>
          <p:cNvGrpSpPr/>
          <p:nvPr>
            <p:custDataLst>
              <p:tags r:id="rId3"/>
            </p:custDataLst>
          </p:nvPr>
        </p:nvGrpSpPr>
        <p:grpSpPr>
          <a:xfrm>
            <a:off x="623888" y="803782"/>
            <a:ext cx="5849638" cy="3822783"/>
            <a:chOff x="2408715" y="430907"/>
            <a:chExt cx="6118336" cy="4460198"/>
          </a:xfrm>
        </p:grpSpPr>
        <p:sp>
          <p:nvSpPr>
            <p:cNvPr id="23" name="Shape23">
              <a:extLst>
                <a:ext uri="{FF2B5EF4-FFF2-40B4-BE49-F238E27FC236}">
                  <a16:creationId xmlns:a16="http://schemas.microsoft.com/office/drawing/2014/main" id="{67859B1A-DE90-2648-BFCB-C9A800FFCDB0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2567649" y="625576"/>
              <a:ext cx="5788290" cy="411595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Play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Play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Play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Play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Play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Play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Play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Play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Play"/>
                  <a:ea typeface="+mn-ea"/>
                  <a:cs typeface="+mn-cs"/>
                </a:defRPr>
              </a:lvl9pPr>
            </a:lstStyle>
            <a:p>
              <a:pPr algn="ctr" defTabSz="914263" hangingPunct="1">
                <a:lnSpc>
                  <a:spcPct val="100000"/>
                </a:lnSpc>
                <a:spcBef>
                  <a:spcPct val="0"/>
                </a:spcBef>
                <a:defRPr/>
              </a:pPr>
              <a:endParaRPr lang="ru-RU" sz="1800" kern="1200">
                <a:solidFill>
                  <a:prstClr val="white"/>
                </a:solidFill>
                <a:latin typeface="Play"/>
              </a:endParaRPr>
            </a:p>
          </p:txBody>
        </p:sp>
        <p:grpSp>
          <p:nvGrpSpPr>
            <p:cNvPr id="26" name="Shape6"/>
            <p:cNvGrpSpPr/>
            <p:nvPr>
              <p:custDataLst>
                <p:tags r:id="rId11"/>
              </p:custDataLst>
            </p:nvPr>
          </p:nvGrpSpPr>
          <p:grpSpPr>
            <a:xfrm>
              <a:off x="2639495" y="1392907"/>
              <a:ext cx="5644596" cy="2847286"/>
              <a:chOff x="3543173" y="390754"/>
              <a:chExt cx="5642294" cy="2846126"/>
            </a:xfrm>
          </p:grpSpPr>
          <p:pic>
            <p:nvPicPr>
              <p:cNvPr id="27" name="Shape24"/>
              <p:cNvPicPr/>
              <p:nvPr>
                <p:custDataLst>
                  <p:tags r:id="rId13"/>
                </p:custDataLst>
              </p:nvPr>
            </p:nvPicPr>
            <p:blipFill>
              <a:blip r:embed="rId18"/>
              <a:stretch>
                <a:fillRect/>
              </a:stretch>
            </p:blipFill>
            <p:spPr>
              <a:xfrm>
                <a:off x="3543173" y="390754"/>
                <a:ext cx="5642294" cy="2846126"/>
              </a:xfrm>
              <a:prstGeom prst="rect">
                <a:avLst/>
              </a:prstGeom>
            </p:spPr>
          </p:pic>
        </p:grpSp>
        <p:pic>
          <p:nvPicPr>
            <p:cNvPr id="28" name="Shape25" descr="ipad.png">
              <a:extLst>
                <a:ext uri="{FF2B5EF4-FFF2-40B4-BE49-F238E27FC236}">
                  <a16:creationId xmlns:a16="http://schemas.microsoft.com/office/drawing/2014/main" id="{EC694FCE-4B1A-090D-7024-E48F97B96C08}"/>
                </a:ext>
              </a:extLst>
            </p:cNvPr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19"/>
            <a:srcRect l="13183" t="3674" r="13283" b="4175"/>
            <a:stretch>
              <a:fillRect/>
            </a:stretch>
          </p:blipFill>
          <p:spPr>
            <a:xfrm>
              <a:off x="2408715" y="430907"/>
              <a:ext cx="6118336" cy="4427045"/>
            </a:xfrm>
            <a:prstGeom prst="rect">
              <a:avLst/>
            </a:prstGeom>
            <a:ln w="12700">
              <a:miter lim="400000"/>
            </a:ln>
          </p:spPr>
        </p:pic>
      </p:grpSp>
      <p:sp>
        <p:nvSpPr>
          <p:cNvPr id="19" name="Shape28">
            <a:extLst>
              <a:ext uri="{FF2B5EF4-FFF2-40B4-BE49-F238E27FC236}">
                <a16:creationId xmlns:a16="http://schemas.microsoft.com/office/drawing/2014/main" id="{CBE7C9AB-1CD3-1E43-B7CB-6B4CEB8C5E5A}"/>
              </a:ext>
            </a:extLst>
          </p:cNvPr>
          <p:cNvSpPr>
            <a:spLocks noChangeAspect="1"/>
          </p:cNvSpPr>
          <p:nvPr>
            <p:custDataLst>
              <p:tags r:id="rId4"/>
            </p:custDataLst>
          </p:nvPr>
        </p:nvSpPr>
        <p:spPr>
          <a:xfrm>
            <a:off x="194255" y="30402"/>
            <a:ext cx="594995" cy="6870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5400" tIns="25400" rIns="25400" bIns="2540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412750">
              <a:lnSpc>
                <a:spcPct val="100000"/>
              </a:lnSpc>
              <a:spcBef>
                <a:spcPct val="0"/>
              </a:spcBef>
              <a:defRPr sz="32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defRPr>
            </a:pPr>
            <a:endParaRPr sz="1600">
              <a:solidFill>
                <a:srgbClr val="FFFFFF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13" name="Shape30">
            <a:extLst>
              <a:ext uri="{FF2B5EF4-FFF2-40B4-BE49-F238E27FC236}">
                <a16:creationId xmlns:a16="http://schemas.microsoft.com/office/drawing/2014/main" id="{311479BE-C49B-5047-BE27-6CC7E579C10F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1086907" y="140224"/>
            <a:ext cx="5746766" cy="49244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825376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4000" b="1" dirty="0" err="1">
                <a:solidFill>
                  <a:srgbClr val="FFFFFF"/>
                </a:solidFill>
                <a:latin typeface="+mn-lt"/>
                <a:ea typeface="Play"/>
                <a:cs typeface="Play"/>
                <a:sym typeface="Play"/>
              </a:rPr>
              <a:t>Достоинства</a:t>
            </a:r>
            <a:r>
              <a:rPr lang="en-US" sz="4000" b="1" dirty="0">
                <a:solidFill>
                  <a:srgbClr val="FFFFFF"/>
                </a:solidFill>
                <a:latin typeface="+mn-lt"/>
                <a:ea typeface="Play"/>
                <a:cs typeface="Play"/>
                <a:sym typeface="Play"/>
              </a:rPr>
              <a:t>, </a:t>
            </a:r>
            <a:r>
              <a:rPr lang="ru-RU" sz="4000" b="1" dirty="0">
                <a:solidFill>
                  <a:srgbClr val="FFFFFF"/>
                </a:solidFill>
                <a:latin typeface="+mn-lt"/>
                <a:ea typeface="Play"/>
                <a:cs typeface="Play"/>
                <a:sym typeface="Play"/>
              </a:rPr>
              <a:t>3</a:t>
            </a:r>
            <a:r>
              <a:rPr lang="en-US" sz="4000" b="1" dirty="0">
                <a:solidFill>
                  <a:srgbClr val="FFFFFF"/>
                </a:solidFill>
                <a:latin typeface="+mn-lt"/>
                <a:ea typeface="Play"/>
                <a:cs typeface="Play"/>
                <a:sym typeface="Play"/>
              </a:rPr>
              <a:t> </a:t>
            </a:r>
            <a:r>
              <a:rPr lang="en-US" sz="4000" b="1" dirty="0" err="1">
                <a:solidFill>
                  <a:srgbClr val="FFFFFF"/>
                </a:solidFill>
                <a:latin typeface="+mn-lt"/>
                <a:ea typeface="Play"/>
                <a:cs typeface="Play"/>
                <a:sym typeface="Play"/>
              </a:rPr>
              <a:t>звезд</a:t>
            </a:r>
            <a:r>
              <a:rPr lang="ru-RU" sz="4000" b="1" dirty="0">
                <a:solidFill>
                  <a:srgbClr val="FFFFFF"/>
                </a:solidFill>
                <a:latin typeface="+mn-lt"/>
                <a:ea typeface="Play"/>
                <a:cs typeface="Play"/>
                <a:sym typeface="Play"/>
              </a:rPr>
              <a:t>ы</a:t>
            </a:r>
            <a:endParaRPr lang="en-US" sz="4000" b="1" dirty="0">
              <a:solidFill>
                <a:srgbClr val="FFFFFF"/>
              </a:solidFill>
              <a:latin typeface="+mn-lt"/>
              <a:ea typeface="Play"/>
              <a:cs typeface="Play"/>
              <a:sym typeface="Play"/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09B1E33C-7A18-43DA-AEB3-D300242E54D0}"/>
              </a:ext>
            </a:extLst>
          </p:cNvPr>
          <p:cNvSpPr/>
          <p:nvPr/>
        </p:nvSpPr>
        <p:spPr>
          <a:xfrm>
            <a:off x="96686" y="4598150"/>
            <a:ext cx="12096901" cy="230089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3" name="Shape16">
            <a:extLst>
              <a:ext uri="{FF2B5EF4-FFF2-40B4-BE49-F238E27FC236}">
                <a16:creationId xmlns:a16="http://schemas.microsoft.com/office/drawing/2014/main" id="{7476B1EB-02FF-A541-9D49-B5A41004BEAA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1603385" y="5053297"/>
            <a:ext cx="9275701" cy="12311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9pPr>
          </a:lstStyle>
          <a:p>
            <a:pPr algn="just" defTabSz="914263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sz="2000" kern="1200" dirty="0">
                <a:solidFill>
                  <a:schemeClr val="tx1"/>
                </a:solidFill>
                <a:latin typeface="+mn-lt"/>
              </a:rPr>
              <a:t>При рассмотрении достоинств в отзывах на 3 звезды из нового можно отметить, что в положительную сторону покупатели охотно выделяют:</a:t>
            </a:r>
          </a:p>
          <a:p>
            <a:pPr algn="just" defTabSz="914263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sz="2000" kern="1200" dirty="0">
                <a:solidFill>
                  <a:schemeClr val="tx1"/>
                </a:solidFill>
                <a:latin typeface="+mn-lt"/>
              </a:rPr>
              <a:t>- Цвет изделия (либо просто изначально хороший </a:t>
            </a:r>
            <a:r>
              <a:rPr lang="ru-RU" sz="2000" kern="1200" dirty="0" err="1">
                <a:solidFill>
                  <a:schemeClr val="tx1"/>
                </a:solidFill>
                <a:latin typeface="+mn-lt"/>
              </a:rPr>
              <a:t>раскрас</a:t>
            </a:r>
            <a:r>
              <a:rPr lang="ru-RU" sz="2000" kern="1200" dirty="0">
                <a:solidFill>
                  <a:schemeClr val="tx1"/>
                </a:solidFill>
                <a:latin typeface="+mn-lt"/>
              </a:rPr>
              <a:t>, либо то, что цвет  не теряется даже после стирки) </a:t>
            </a:r>
          </a:p>
        </p:txBody>
      </p:sp>
      <p:grpSp>
        <p:nvGrpSpPr>
          <p:cNvPr id="37" name="Shape65">
            <a:extLst>
              <a:ext uri="{FF2B5EF4-FFF2-40B4-BE49-F238E27FC236}">
                <a16:creationId xmlns:a16="http://schemas.microsoft.com/office/drawing/2014/main" id="{4E3F8A98-6DAC-4105-9D8B-8EBD9798CB13}"/>
              </a:ext>
            </a:extLst>
          </p:cNvPr>
          <p:cNvGrpSpPr/>
          <p:nvPr>
            <p:custDataLst>
              <p:tags r:id="rId7"/>
            </p:custDataLst>
          </p:nvPr>
        </p:nvGrpSpPr>
        <p:grpSpPr>
          <a:xfrm>
            <a:off x="235670" y="110275"/>
            <a:ext cx="506435" cy="552339"/>
            <a:chOff x="-96223" y="1554169"/>
            <a:chExt cx="506435" cy="552339"/>
          </a:xfrm>
        </p:grpSpPr>
        <p:sp>
          <p:nvSpPr>
            <p:cNvPr id="38" name="Shape9">
              <a:extLst>
                <a:ext uri="{FF2B5EF4-FFF2-40B4-BE49-F238E27FC236}">
                  <a16:creationId xmlns:a16="http://schemas.microsoft.com/office/drawing/2014/main" id="{D33000A9-1624-4DF7-94E1-72B55E4508A9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-96223" y="1554169"/>
              <a:ext cx="506435" cy="552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rgbClr val="081893"/>
            </a:solidFill>
            <a:ln w="12700">
              <a:miter lim="400000"/>
            </a:ln>
            <a:extLst>
              <a:ext uri="{C572A759-6A51-4108-AA02-DFA0A04FC94B}">
                <ma14:wrappingTextBoxFlag xmlns:w="http://schemas.openxmlformats.org/wordprocessingml/2006/main" xmlns:wp="http://schemas.openxmlformats.org/drawingml/2006/wordprocessingDrawing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25400" tIns="25400" rIns="25400" bIns="25400" anchor="ctr">
              <a:noAutofit/>
            </a:bodyPr>
            <a:lstStyle>
              <a:defPPr>
                <a:defRPr lang="en-US"/>
              </a:defPPr>
              <a:lvl1pPr marL="0" algn="l" defTabSz="825500" rtl="0" eaLnBrk="1" latinLnBrk="0" hangingPunct="1">
                <a:defRPr sz="4500" kern="1200">
                  <a:solidFill>
                    <a:srgbClr val="000000"/>
                  </a:solidFill>
                  <a:latin typeface="Play"/>
                  <a:ea typeface="Play"/>
                  <a:cs typeface="Play"/>
                  <a:sym typeface="Play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8255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2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lay"/>
                <a:sym typeface="Play"/>
              </a:endParaRPr>
            </a:p>
          </p:txBody>
        </p:sp>
        <p:pic>
          <p:nvPicPr>
            <p:cNvPr id="39" name="Shape11">
              <a:extLst>
                <a:ext uri="{FF2B5EF4-FFF2-40B4-BE49-F238E27FC236}">
                  <a16:creationId xmlns:a16="http://schemas.microsoft.com/office/drawing/2014/main" id="{639361D3-D3E4-4727-A3F3-7737EA399172}"/>
                </a:ext>
              </a:extLst>
            </p:cNvPr>
            <p:cNvPicPr/>
            <p:nvPr>
              <p:custDataLst>
                <p:tags r:id="rId9"/>
              </p:custDataLst>
            </p:nvPr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21995" y="1695337"/>
              <a:ext cx="270000" cy="270000"/>
            </a:xfrm>
            <a:prstGeom prst="rect">
              <a:avLst/>
            </a:prstGeom>
          </p:spPr>
        </p:pic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3863C4BA-E54F-4D4B-8E5A-4CB7BC969ECD}"/>
              </a:ext>
            </a:extLst>
          </p:cNvPr>
          <p:cNvSpPr txBox="1"/>
          <p:nvPr/>
        </p:nvSpPr>
        <p:spPr>
          <a:xfrm>
            <a:off x="7000728" y="1228205"/>
            <a:ext cx="4348327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[('качество', 65), ('цена', 54), ('футболка', 50), ('материал', 35), ('размер', 30), ('ткань', 27), ('соответствует', 25), ('хлопок', 24), ('хороший', 21), ('цвет', 17), ('хорошая', 16), ('размеру', 16), ('хорошее', 14), ('майка', 14), ('нормальное', 12), ('пошив', 12), ('принт', 12), ('дома', 11), ('норм', 11), ('очень', 10)])</a:t>
            </a:r>
          </a:p>
        </p:txBody>
      </p:sp>
      <p:pic>
        <p:nvPicPr>
          <p:cNvPr id="30" name="Picture 2">
            <a:extLst>
              <a:ext uri="{FF2B5EF4-FFF2-40B4-BE49-F238E27FC236}">
                <a16:creationId xmlns:a16="http://schemas.microsoft.com/office/drawing/2014/main" id="{AEA80C5E-0FAA-433A-8CB0-FF1E0B19DD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697" y="1366522"/>
            <a:ext cx="5742906" cy="2896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1663761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Shape21"/>
          <p:cNvGrpSpPr/>
          <p:nvPr>
            <p:custDataLst>
              <p:tags r:id="rId1"/>
            </p:custDataLst>
          </p:nvPr>
        </p:nvGrpSpPr>
        <p:grpSpPr>
          <a:xfrm>
            <a:off x="-95894" y="1507690"/>
            <a:ext cx="12192795" cy="5350310"/>
            <a:chOff x="-635000" y="874518"/>
            <a:chExt cx="12192795" cy="5350310"/>
          </a:xfrm>
        </p:grpSpPr>
        <p:sp>
          <p:nvSpPr>
            <p:cNvPr id="35" name="Shape18">
              <a:extLst>
                <a:ext uri="{FF2B5EF4-FFF2-40B4-BE49-F238E27FC236}">
                  <a16:creationId xmlns:a16="http://schemas.microsoft.com/office/drawing/2014/main" id="{1EEADB1B-6506-0244-39E6-2BBCEF6AA900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325200" y="4007847"/>
              <a:ext cx="11232595" cy="2215154"/>
            </a:xfrm>
            <a:prstGeom prst="rect">
              <a:avLst/>
            </a:prstGeom>
            <a:solidFill>
              <a:srgbClr val="081893"/>
            </a:solidFill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794" tIns="50794" rIns="50794" bIns="50794" numCol="1" spcCol="38100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825376">
                <a:lnSpc>
                  <a:spcPct val="100000"/>
                </a:lnSpc>
                <a:spcBef>
                  <a:spcPct val="0"/>
                </a:spcBef>
              </a:pPr>
              <a:endParaRPr lang="ru-RU" sz="3200" dirty="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  <p:sp>
          <p:nvSpPr>
            <p:cNvPr id="36" name="Shape20">
              <a:extLst>
                <a:ext uri="{FF2B5EF4-FFF2-40B4-BE49-F238E27FC236}">
                  <a16:creationId xmlns:a16="http://schemas.microsoft.com/office/drawing/2014/main" id="{1AEB9C46-B59B-3BBA-5FF7-E367DB5B528B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-635000" y="874518"/>
              <a:ext cx="4068772" cy="5350310"/>
            </a:xfrm>
            <a:custGeom>
              <a:avLst/>
              <a:gdLst>
                <a:gd name="connsiteX0" fmla="*/ 1265630 w 4068772"/>
                <a:gd name="connsiteY0" fmla="*/ 0 h 5350310"/>
                <a:gd name="connsiteX1" fmla="*/ 4068772 w 4068772"/>
                <a:gd name="connsiteY1" fmla="*/ 1618393 h 5350310"/>
                <a:gd name="connsiteX2" fmla="*/ 4068772 w 4068772"/>
                <a:gd name="connsiteY2" fmla="*/ 4855179 h 5350310"/>
                <a:gd name="connsiteX3" fmla="*/ 3211179 w 4068772"/>
                <a:gd name="connsiteY3" fmla="*/ 5350310 h 5350310"/>
                <a:gd name="connsiteX4" fmla="*/ 0 w 4068772"/>
                <a:gd name="connsiteY4" fmla="*/ 5350310 h 5350310"/>
                <a:gd name="connsiteX5" fmla="*/ 0 w 4068772"/>
                <a:gd name="connsiteY5" fmla="*/ 730711 h 5350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68772" h="5350310">
                  <a:moveTo>
                    <a:pt x="1265630" y="0"/>
                  </a:moveTo>
                  <a:lnTo>
                    <a:pt x="4068772" y="1618393"/>
                  </a:lnTo>
                  <a:lnTo>
                    <a:pt x="4068772" y="4855179"/>
                  </a:lnTo>
                  <a:lnTo>
                    <a:pt x="3211179" y="5350310"/>
                  </a:lnTo>
                  <a:lnTo>
                    <a:pt x="0" y="5350310"/>
                  </a:lnTo>
                  <a:lnTo>
                    <a:pt x="0" y="730711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wrap="square" lIns="25394" tIns="25394" rIns="25394" bIns="25394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412626">
                <a:lnSpc>
                  <a:spcPct val="100000"/>
                </a:lnSpc>
                <a:spcBef>
                  <a:spcPct val="0"/>
                </a:spcBef>
                <a:defRPr sz="3200">
                  <a:solidFill>
                    <a:srgbClr val="FFFFFF"/>
                  </a:solidFill>
                  <a:latin typeface="Play"/>
                  <a:ea typeface="Play"/>
                  <a:cs typeface="Play"/>
                  <a:sym typeface="Play"/>
                </a:defRPr>
              </a:pPr>
              <a:endParaRPr sz="16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</p:grpSp>
      <p:pic>
        <p:nvPicPr>
          <p:cNvPr id="12" name="Shape22"/>
          <p:cNvPicPr/>
          <p:nvPr>
            <p:custDataLst>
              <p:tags r:id="rId2"/>
            </p:custDataLst>
          </p:nvPr>
        </p:nvPicPr>
        <p:blipFill>
          <a:blip r:embed="rId17"/>
          <a:stretch>
            <a:fillRect/>
          </a:stretch>
        </p:blipFill>
        <p:spPr>
          <a:xfrm>
            <a:off x="-1108296" y="624736"/>
            <a:ext cx="2730500" cy="2736000"/>
          </a:xfrm>
          <a:prstGeom prst="rect">
            <a:avLst/>
          </a:prstGeom>
        </p:spPr>
      </p:pic>
      <p:grpSp>
        <p:nvGrpSpPr>
          <p:cNvPr id="22" name="Shape4"/>
          <p:cNvGrpSpPr/>
          <p:nvPr>
            <p:custDataLst>
              <p:tags r:id="rId3"/>
            </p:custDataLst>
          </p:nvPr>
        </p:nvGrpSpPr>
        <p:grpSpPr>
          <a:xfrm>
            <a:off x="256954" y="923469"/>
            <a:ext cx="5435142" cy="3350168"/>
            <a:chOff x="2408715" y="430907"/>
            <a:chExt cx="6118336" cy="4460198"/>
          </a:xfrm>
        </p:grpSpPr>
        <p:sp>
          <p:nvSpPr>
            <p:cNvPr id="23" name="Shape23">
              <a:extLst>
                <a:ext uri="{FF2B5EF4-FFF2-40B4-BE49-F238E27FC236}">
                  <a16:creationId xmlns:a16="http://schemas.microsoft.com/office/drawing/2014/main" id="{67859B1A-DE90-2648-BFCB-C9A800FFCDB0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2567649" y="625576"/>
              <a:ext cx="5788290" cy="411595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Play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Play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Play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Play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Play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Play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Play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Play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Play"/>
                  <a:ea typeface="+mn-ea"/>
                  <a:cs typeface="+mn-cs"/>
                </a:defRPr>
              </a:lvl9pPr>
            </a:lstStyle>
            <a:p>
              <a:pPr algn="ctr" defTabSz="914263" hangingPunct="1">
                <a:lnSpc>
                  <a:spcPct val="100000"/>
                </a:lnSpc>
                <a:spcBef>
                  <a:spcPct val="0"/>
                </a:spcBef>
                <a:defRPr/>
              </a:pPr>
              <a:endParaRPr lang="ru-RU" sz="1800" kern="1200">
                <a:solidFill>
                  <a:prstClr val="white"/>
                </a:solidFill>
                <a:latin typeface="Play"/>
              </a:endParaRPr>
            </a:p>
          </p:txBody>
        </p:sp>
        <p:grpSp>
          <p:nvGrpSpPr>
            <p:cNvPr id="26" name="Shape6"/>
            <p:cNvGrpSpPr/>
            <p:nvPr>
              <p:custDataLst>
                <p:tags r:id="rId11"/>
              </p:custDataLst>
            </p:nvPr>
          </p:nvGrpSpPr>
          <p:grpSpPr>
            <a:xfrm>
              <a:off x="2639495" y="1392907"/>
              <a:ext cx="5644596" cy="2847286"/>
              <a:chOff x="3543173" y="390754"/>
              <a:chExt cx="5642294" cy="2846126"/>
            </a:xfrm>
          </p:grpSpPr>
          <p:pic>
            <p:nvPicPr>
              <p:cNvPr id="27" name="Shape24"/>
              <p:cNvPicPr/>
              <p:nvPr>
                <p:custDataLst>
                  <p:tags r:id="rId13"/>
                </p:custDataLst>
              </p:nvPr>
            </p:nvPicPr>
            <p:blipFill>
              <a:blip r:embed="rId18"/>
              <a:stretch>
                <a:fillRect/>
              </a:stretch>
            </p:blipFill>
            <p:spPr>
              <a:xfrm>
                <a:off x="3543173" y="390754"/>
                <a:ext cx="5642294" cy="2846126"/>
              </a:xfrm>
              <a:prstGeom prst="rect">
                <a:avLst/>
              </a:prstGeom>
            </p:spPr>
          </p:pic>
        </p:grpSp>
        <p:pic>
          <p:nvPicPr>
            <p:cNvPr id="28" name="Shape25" descr="ipad.png">
              <a:extLst>
                <a:ext uri="{FF2B5EF4-FFF2-40B4-BE49-F238E27FC236}">
                  <a16:creationId xmlns:a16="http://schemas.microsoft.com/office/drawing/2014/main" id="{EC694FCE-4B1A-090D-7024-E48F97B96C08}"/>
                </a:ext>
              </a:extLst>
            </p:cNvPr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19"/>
            <a:srcRect l="13183" t="3674" r="13283" b="4175"/>
            <a:stretch>
              <a:fillRect/>
            </a:stretch>
          </p:blipFill>
          <p:spPr>
            <a:xfrm>
              <a:off x="2408715" y="430907"/>
              <a:ext cx="6118336" cy="4427045"/>
            </a:xfrm>
            <a:prstGeom prst="rect">
              <a:avLst/>
            </a:prstGeom>
            <a:ln w="12700">
              <a:miter lim="400000"/>
            </a:ln>
          </p:spPr>
        </p:pic>
      </p:grpSp>
      <p:sp>
        <p:nvSpPr>
          <p:cNvPr id="19" name="Shape28">
            <a:extLst>
              <a:ext uri="{FF2B5EF4-FFF2-40B4-BE49-F238E27FC236}">
                <a16:creationId xmlns:a16="http://schemas.microsoft.com/office/drawing/2014/main" id="{CBE7C9AB-1CD3-1E43-B7CB-6B4CEB8C5E5A}"/>
              </a:ext>
            </a:extLst>
          </p:cNvPr>
          <p:cNvSpPr>
            <a:spLocks noChangeAspect="1"/>
          </p:cNvSpPr>
          <p:nvPr>
            <p:custDataLst>
              <p:tags r:id="rId4"/>
            </p:custDataLst>
          </p:nvPr>
        </p:nvSpPr>
        <p:spPr>
          <a:xfrm>
            <a:off x="937860" y="-80312"/>
            <a:ext cx="594995" cy="6870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5400" tIns="25400" rIns="25400" bIns="2540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412750">
              <a:lnSpc>
                <a:spcPct val="100000"/>
              </a:lnSpc>
              <a:spcBef>
                <a:spcPct val="0"/>
              </a:spcBef>
              <a:defRPr sz="32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defRPr>
            </a:pPr>
            <a:endParaRPr sz="1600">
              <a:solidFill>
                <a:srgbClr val="FFFFFF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13" name="Shape30">
            <a:extLst>
              <a:ext uri="{FF2B5EF4-FFF2-40B4-BE49-F238E27FC236}">
                <a16:creationId xmlns:a16="http://schemas.microsoft.com/office/drawing/2014/main" id="{311479BE-C49B-5047-BE27-6CC7E579C10F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1830512" y="29510"/>
            <a:ext cx="5467843" cy="49244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825376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sz="4000" b="1" dirty="0">
                <a:solidFill>
                  <a:srgbClr val="FFFFFF"/>
                </a:solidFill>
                <a:latin typeface="+mn-lt"/>
                <a:ea typeface="Play"/>
                <a:cs typeface="Play"/>
                <a:sym typeface="Play"/>
              </a:rPr>
              <a:t>Недостатки</a:t>
            </a:r>
            <a:r>
              <a:rPr lang="en-US" sz="4000" b="1" dirty="0">
                <a:solidFill>
                  <a:srgbClr val="FFFFFF"/>
                </a:solidFill>
                <a:latin typeface="+mn-lt"/>
                <a:ea typeface="Play"/>
                <a:cs typeface="Play"/>
                <a:sym typeface="Play"/>
              </a:rPr>
              <a:t>, </a:t>
            </a:r>
            <a:r>
              <a:rPr lang="ru-RU" sz="4000" b="1" dirty="0">
                <a:solidFill>
                  <a:srgbClr val="FFFFFF"/>
                </a:solidFill>
                <a:latin typeface="+mn-lt"/>
                <a:ea typeface="Play"/>
                <a:cs typeface="Play"/>
                <a:sym typeface="Play"/>
              </a:rPr>
              <a:t>3 звезды</a:t>
            </a:r>
            <a:endParaRPr lang="en-US" sz="4000" b="1" dirty="0">
              <a:solidFill>
                <a:srgbClr val="FFFFFF"/>
              </a:solidFill>
              <a:latin typeface="+mn-lt"/>
              <a:ea typeface="Play"/>
              <a:cs typeface="Play"/>
              <a:sym typeface="Play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7B731D7-95B0-41F5-8945-2966C7298CF6}"/>
              </a:ext>
            </a:extLst>
          </p:cNvPr>
          <p:cNvSpPr txBox="1"/>
          <p:nvPr/>
        </p:nvSpPr>
        <p:spPr>
          <a:xfrm>
            <a:off x="6490770" y="1141965"/>
            <a:ext cx="4553088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[('стирки', 122), ('очень', 93), ('размер', 88), ('качество', 85), ('ткань', 79), ('</a:t>
            </a:r>
            <a:r>
              <a:rPr lang="ru-RU" dirty="0" err="1">
                <a:solidFill>
                  <a:schemeClr val="bg1"/>
                </a:solidFill>
              </a:rPr>
              <a:t>маломерит</a:t>
            </a:r>
            <a:r>
              <a:rPr lang="ru-RU" dirty="0">
                <a:solidFill>
                  <a:schemeClr val="bg1"/>
                </a:solidFill>
              </a:rPr>
              <a:t>', 73), ('соответствует', 65), ('тонкая', 65), ('цвет', 62), ('первой', 49), ('материал', 44), ('сильно', 41), ('нитки', 36), ('фото', 36), ('тонкий', 32), ('размера', 30), ('синтетика', 29), ('футболка', 25), ('футболки', 25), ('меньше', 24)])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09B1E33C-7A18-43DA-AEB3-D300242E54D0}"/>
              </a:ext>
            </a:extLst>
          </p:cNvPr>
          <p:cNvSpPr/>
          <p:nvPr/>
        </p:nvSpPr>
        <p:spPr>
          <a:xfrm>
            <a:off x="256954" y="4286806"/>
            <a:ext cx="11951738" cy="261537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3" name="Shape16">
            <a:extLst>
              <a:ext uri="{FF2B5EF4-FFF2-40B4-BE49-F238E27FC236}">
                <a16:creationId xmlns:a16="http://schemas.microsoft.com/office/drawing/2014/main" id="{7476B1EB-02FF-A541-9D49-B5A41004BEAA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1048757" y="5017318"/>
            <a:ext cx="9766090" cy="6155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9pPr>
          </a:lstStyle>
          <a:p>
            <a:pPr algn="ctr" defTabSz="914263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sz="2000" kern="1200" dirty="0">
                <a:solidFill>
                  <a:schemeClr val="tx1"/>
                </a:solidFill>
                <a:latin typeface="+mn-lt"/>
              </a:rPr>
              <a:t>Из нового можно отметить, что в качестве недостатков в отзывах на 3 звезды покупатели часто отмечают содержание синтетики в изделии</a:t>
            </a:r>
          </a:p>
        </p:txBody>
      </p:sp>
      <p:grpSp>
        <p:nvGrpSpPr>
          <p:cNvPr id="20" name="Shape59">
            <a:extLst>
              <a:ext uri="{FF2B5EF4-FFF2-40B4-BE49-F238E27FC236}">
                <a16:creationId xmlns:a16="http://schemas.microsoft.com/office/drawing/2014/main" id="{214AE067-4579-40B6-B04B-14798791C1FE}"/>
              </a:ext>
            </a:extLst>
          </p:cNvPr>
          <p:cNvGrpSpPr/>
          <p:nvPr>
            <p:custDataLst>
              <p:tags r:id="rId7"/>
            </p:custDataLst>
          </p:nvPr>
        </p:nvGrpSpPr>
        <p:grpSpPr>
          <a:xfrm rot="10800000">
            <a:off x="982139" y="-439"/>
            <a:ext cx="506435" cy="552339"/>
            <a:chOff x="8314581" y="1554169"/>
            <a:chExt cx="506435" cy="552339"/>
          </a:xfrm>
        </p:grpSpPr>
        <p:sp>
          <p:nvSpPr>
            <p:cNvPr id="29" name="Shape26">
              <a:extLst>
                <a:ext uri="{FF2B5EF4-FFF2-40B4-BE49-F238E27FC236}">
                  <a16:creationId xmlns:a16="http://schemas.microsoft.com/office/drawing/2014/main" id="{BF08109A-7A58-4161-B44E-98F6FB90B8B3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8314581" y="1554169"/>
              <a:ext cx="506435" cy="552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rgbClr val="000000"/>
            </a:solidFill>
            <a:ln w="12700">
              <a:miter lim="400000"/>
            </a:ln>
            <a:extLst>
              <a:ext uri="{C572A759-6A51-4108-AA02-DFA0A04FC94B}">
                <ma14:wrappingTextBoxFlag xmlns:w="http://schemas.openxmlformats.org/wordprocessingml/2006/main" xmlns:wp="http://schemas.openxmlformats.org/drawingml/2006/wordprocessingDrawing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25400" tIns="25400" rIns="25400" bIns="25400" anchor="ctr">
              <a:noAutofit/>
            </a:bodyPr>
            <a:lstStyle>
              <a:lvl1pPr defTabSz="825500">
                <a:defRPr sz="4500">
                  <a:solidFill>
                    <a:srgbClr val="000000"/>
                  </a:solidFill>
                  <a:latin typeface="Play"/>
                  <a:ea typeface="Play"/>
                  <a:cs typeface="Play"/>
                  <a:sym typeface="Play"/>
                </a:defRPr>
              </a:lvl1pPr>
            </a:lstStyle>
            <a:p>
              <a:pPr marL="0" marR="0" lvl="0" indent="0" algn="l" defTabSz="8255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2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lay"/>
                <a:sym typeface="Play"/>
              </a:endParaRPr>
            </a:p>
          </p:txBody>
        </p:sp>
        <p:pic>
          <p:nvPicPr>
            <p:cNvPr id="30" name="Shape28">
              <a:extLst>
                <a:ext uri="{FF2B5EF4-FFF2-40B4-BE49-F238E27FC236}">
                  <a16:creationId xmlns:a16="http://schemas.microsoft.com/office/drawing/2014/main" id="{AB8CADF4-43F3-43D4-9F06-00790A81C937}"/>
                </a:ext>
              </a:extLst>
            </p:cNvPr>
            <p:cNvPicPr/>
            <p:nvPr>
              <p:custDataLst>
                <p:tags r:id="rId9"/>
              </p:custDataLst>
            </p:nvPr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8432799" y="1695337"/>
              <a:ext cx="270000" cy="270000"/>
            </a:xfrm>
            <a:prstGeom prst="rect">
              <a:avLst/>
            </a:prstGeom>
          </p:spPr>
        </p:pic>
      </p:grpSp>
      <p:pic>
        <p:nvPicPr>
          <p:cNvPr id="31" name="Picture 5">
            <a:extLst>
              <a:ext uri="{FF2B5EF4-FFF2-40B4-BE49-F238E27FC236}">
                <a16:creationId xmlns:a16="http://schemas.microsoft.com/office/drawing/2014/main" id="{8A167188-EBC8-4305-BDEE-D110C897B2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205" y="1684124"/>
            <a:ext cx="5238256" cy="2138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>
            <a:extLst>
              <a:ext uri="{FF2B5EF4-FFF2-40B4-BE49-F238E27FC236}">
                <a16:creationId xmlns:a16="http://schemas.microsoft.com/office/drawing/2014/main" id="{6C11DF05-F58F-4127-B746-87A697104E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936" y="1452432"/>
            <a:ext cx="5184840" cy="2615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8541213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Shape30"/>
          <p:cNvGrpSpPr/>
          <p:nvPr>
            <p:custDataLst>
              <p:tags r:id="rId1"/>
            </p:custDataLst>
          </p:nvPr>
        </p:nvGrpSpPr>
        <p:grpSpPr>
          <a:xfrm>
            <a:off x="0" y="-1"/>
            <a:ext cx="11544300" cy="1952626"/>
            <a:chOff x="-635000" y="-635001"/>
            <a:chExt cx="11544300" cy="1952626"/>
          </a:xfrm>
        </p:grpSpPr>
        <p:sp>
          <p:nvSpPr>
            <p:cNvPr id="50" name="Shape29">
              <a:extLst>
                <a:ext uri="{FF2B5EF4-FFF2-40B4-BE49-F238E27FC236}">
                  <a16:creationId xmlns:a16="http://schemas.microsoft.com/office/drawing/2014/main" id="{BAA3A15F-5A78-5E8D-47C2-E9C8CAC1854C}"/>
                </a:ext>
              </a:extLst>
            </p:cNvPr>
            <p:cNvSpPr/>
            <p:nvPr>
              <p:custDataLst>
                <p:tags r:id="rId19"/>
              </p:custDataLst>
            </p:nvPr>
          </p:nvSpPr>
          <p:spPr>
            <a:xfrm>
              <a:off x="-635000" y="-635001"/>
              <a:ext cx="11544300" cy="1952626"/>
            </a:xfrm>
            <a:custGeom>
              <a:avLst/>
              <a:gdLst>
                <a:gd name="connsiteX0" fmla="*/ 0 w 11544300"/>
                <a:gd name="connsiteY0" fmla="*/ 0 h 1952626"/>
                <a:gd name="connsiteX1" fmla="*/ 11544300 w 11544300"/>
                <a:gd name="connsiteY1" fmla="*/ 0 h 1952626"/>
                <a:gd name="connsiteX2" fmla="*/ 10028262 w 11544300"/>
                <a:gd name="connsiteY2" fmla="*/ 1952626 h 1952626"/>
                <a:gd name="connsiteX3" fmla="*/ 0 w 11544300"/>
                <a:gd name="connsiteY3" fmla="*/ 1952626 h 1952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544300" h="1952626">
                  <a:moveTo>
                    <a:pt x="0" y="0"/>
                  </a:moveTo>
                  <a:lnTo>
                    <a:pt x="11544300" y="0"/>
                  </a:lnTo>
                  <a:lnTo>
                    <a:pt x="10028262" y="1952626"/>
                  </a:lnTo>
                  <a:lnTo>
                    <a:pt x="0" y="1952626"/>
                  </a:lnTo>
                  <a:close/>
                </a:path>
              </a:pathLst>
            </a:custGeom>
            <a:solidFill>
              <a:srgbClr val="081893"/>
            </a:solidFill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ru-RU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Play"/>
                <a:ea typeface="Play"/>
                <a:cs typeface="Play"/>
                <a:sym typeface="Play"/>
              </a:endParaRPr>
            </a:p>
          </p:txBody>
        </p:sp>
      </p:grpSp>
      <p:grpSp>
        <p:nvGrpSpPr>
          <p:cNvPr id="33" name="Shape31"/>
          <p:cNvGrpSpPr/>
          <p:nvPr>
            <p:custDataLst>
              <p:tags r:id="rId2"/>
            </p:custDataLst>
          </p:nvPr>
        </p:nvGrpSpPr>
        <p:grpSpPr>
          <a:xfrm>
            <a:off x="563113" y="2608457"/>
            <a:ext cx="986949" cy="1076408"/>
            <a:chOff x="-71887" y="1973457"/>
            <a:chExt cx="986949" cy="1076408"/>
          </a:xfrm>
        </p:grpSpPr>
        <p:sp>
          <p:nvSpPr>
            <p:cNvPr id="34" name="Shape5">
              <a:extLst>
                <a:ext uri="{FF2B5EF4-FFF2-40B4-BE49-F238E27FC236}">
                  <a16:creationId xmlns:a16="http://schemas.microsoft.com/office/drawing/2014/main" id="{F60260C2-23B1-2742-A9C0-F3E7FE329742}"/>
                </a:ext>
              </a:extLst>
            </p:cNvPr>
            <p:cNvSpPr/>
            <p:nvPr>
              <p:custDataLst>
                <p:tags r:id="rId17"/>
              </p:custDataLst>
            </p:nvPr>
          </p:nvSpPr>
          <p:spPr>
            <a:xfrm>
              <a:off x="-71887" y="1973457"/>
              <a:ext cx="986949" cy="10764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wp="http://schemas.openxmlformats.org/drawingml/2006/wordprocessingDrawing" xmlns:w="http://schemas.openxmlformats.org/wordprocessingml/2006/main" val="1"/>
              </a:ext>
            </a:extLst>
          </p:spPr>
          <p:txBody>
            <a:bodyPr lIns="25400" tIns="25400" rIns="25400" bIns="25400" anchor="ctr">
              <a:noAutofit/>
            </a:bodyPr>
            <a:lstStyle>
              <a:defPPr>
                <a:defRPr lang="en-US"/>
              </a:defPPr>
              <a:lvl1pPr marL="0" algn="l" defTabSz="825500" rtl="0" eaLnBrk="1" latinLnBrk="0" hangingPunct="1">
                <a:defRPr sz="4500" kern="1200">
                  <a:solidFill>
                    <a:srgbClr val="000000"/>
                  </a:solidFill>
                  <a:latin typeface="Play"/>
                  <a:ea typeface="Play"/>
                  <a:cs typeface="Play"/>
                  <a:sym typeface="Play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2250"/>
            </a:p>
          </p:txBody>
        </p:sp>
        <p:pic>
          <p:nvPicPr>
            <p:cNvPr id="35" name="Shape7"/>
            <p:cNvPicPr/>
            <p:nvPr>
              <p:custDataLst>
                <p:tags r:id="rId18"/>
              </p:custDataLst>
            </p:nvPr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142244" y="2231008"/>
              <a:ext cx="564375" cy="564375"/>
            </a:xfrm>
            <a:prstGeom prst="rect">
              <a:avLst/>
            </a:prstGeom>
          </p:spPr>
        </p:pic>
      </p:grpSp>
      <p:sp>
        <p:nvSpPr>
          <p:cNvPr id="36" name="Shape9">
            <a:extLst>
              <a:ext uri="{FF2B5EF4-FFF2-40B4-BE49-F238E27FC236}">
                <a16:creationId xmlns:a16="http://schemas.microsoft.com/office/drawing/2014/main" id="{18F550C4-2ABF-6D4B-911D-2FE59B200071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1744546" y="3023522"/>
            <a:ext cx="1851898" cy="2462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rgbClr val="FFFFFF"/>
                </a:solidFill>
                <a:latin typeface="+mn-lt"/>
              </a:rPr>
              <a:t>Маркетплейс: Ozon</a:t>
            </a:r>
          </a:p>
        </p:txBody>
      </p:sp>
      <p:grpSp>
        <p:nvGrpSpPr>
          <p:cNvPr id="37" name="Shape32"/>
          <p:cNvGrpSpPr/>
          <p:nvPr>
            <p:custDataLst>
              <p:tags r:id="rId4"/>
            </p:custDataLst>
          </p:nvPr>
        </p:nvGrpSpPr>
        <p:grpSpPr>
          <a:xfrm>
            <a:off x="563113" y="4772872"/>
            <a:ext cx="986949" cy="1076408"/>
            <a:chOff x="-71887" y="4137872"/>
            <a:chExt cx="986949" cy="1076408"/>
          </a:xfrm>
        </p:grpSpPr>
        <p:sp>
          <p:nvSpPr>
            <p:cNvPr id="38" name="Shape11">
              <a:extLst>
                <a:ext uri="{FF2B5EF4-FFF2-40B4-BE49-F238E27FC236}">
                  <a16:creationId xmlns:a16="http://schemas.microsoft.com/office/drawing/2014/main" id="{F60260C2-23B1-2742-A9C0-F3E7FE329742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-71887" y="4137872"/>
              <a:ext cx="986949" cy="10764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wp="http://schemas.openxmlformats.org/drawingml/2006/wordprocessingDrawing" xmlns:w="http://schemas.openxmlformats.org/wordprocessingml/2006/main" val="1"/>
              </a:ext>
            </a:extLst>
          </p:spPr>
          <p:txBody>
            <a:bodyPr lIns="25400" tIns="25400" rIns="25400" bIns="25400" anchor="ctr">
              <a:noAutofit/>
            </a:bodyPr>
            <a:lstStyle>
              <a:defPPr>
                <a:defRPr lang="en-US"/>
              </a:defPPr>
              <a:lvl1pPr marL="0" algn="l" defTabSz="825500" rtl="0" eaLnBrk="1" latinLnBrk="0" hangingPunct="1">
                <a:defRPr sz="4500" kern="1200">
                  <a:solidFill>
                    <a:srgbClr val="000000"/>
                  </a:solidFill>
                  <a:latin typeface="Play"/>
                  <a:ea typeface="Play"/>
                  <a:cs typeface="Play"/>
                  <a:sym typeface="Play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2250"/>
            </a:p>
          </p:txBody>
        </p:sp>
        <p:pic>
          <p:nvPicPr>
            <p:cNvPr id="39" name="Shape13"/>
            <p:cNvPicPr/>
            <p:nvPr>
              <p:custDataLst>
                <p:tags r:id="rId16"/>
              </p:custDataLst>
            </p:nvPr>
          </p:nvPicPr>
          <p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142244" y="4395423"/>
              <a:ext cx="564375" cy="564375"/>
            </a:xfrm>
            <a:prstGeom prst="rect">
              <a:avLst/>
            </a:prstGeom>
          </p:spPr>
        </p:pic>
      </p:grpSp>
      <p:sp>
        <p:nvSpPr>
          <p:cNvPr id="40" name="Shape15">
            <a:extLst>
              <a:ext uri="{FF2B5EF4-FFF2-40B4-BE49-F238E27FC236}">
                <a16:creationId xmlns:a16="http://schemas.microsoft.com/office/drawing/2014/main" id="{18F550C4-2ABF-6D4B-911D-2FE59B200071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1744547" y="4818519"/>
            <a:ext cx="1903206" cy="9851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rgbClr val="FFFFFF"/>
                </a:solidFill>
                <a:latin typeface="+mn-lt"/>
              </a:rPr>
              <a:t>Всего 
проанализировано 
карточек товаров: 
396</a:t>
            </a:r>
          </a:p>
        </p:txBody>
      </p:sp>
      <p:grpSp>
        <p:nvGrpSpPr>
          <p:cNvPr id="41" name="Shape33"/>
          <p:cNvGrpSpPr/>
          <p:nvPr>
            <p:custDataLst>
              <p:tags r:id="rId6"/>
            </p:custDataLst>
          </p:nvPr>
        </p:nvGrpSpPr>
        <p:grpSpPr>
          <a:xfrm>
            <a:off x="5438732" y="2608457"/>
            <a:ext cx="986949" cy="1076408"/>
            <a:chOff x="4803732" y="1973457"/>
            <a:chExt cx="986949" cy="1076408"/>
          </a:xfrm>
        </p:grpSpPr>
        <p:sp>
          <p:nvSpPr>
            <p:cNvPr id="42" name="Shape17">
              <a:extLst>
                <a:ext uri="{FF2B5EF4-FFF2-40B4-BE49-F238E27FC236}">
                  <a16:creationId xmlns:a16="http://schemas.microsoft.com/office/drawing/2014/main" id="{F60260C2-23B1-2742-A9C0-F3E7FE329742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>
            <a:xfrm>
              <a:off x="4803732" y="1973457"/>
              <a:ext cx="986949" cy="10764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wp="http://schemas.openxmlformats.org/drawingml/2006/wordprocessingDrawing" xmlns:w="http://schemas.openxmlformats.org/wordprocessingml/2006/main" val="1"/>
              </a:ext>
            </a:extLst>
          </p:spPr>
          <p:txBody>
            <a:bodyPr lIns="25400" tIns="25400" rIns="25400" bIns="25400" anchor="ctr">
              <a:noAutofit/>
            </a:bodyPr>
            <a:lstStyle>
              <a:defPPr>
                <a:defRPr lang="en-US"/>
              </a:defPPr>
              <a:lvl1pPr marL="0" algn="l" defTabSz="825500" rtl="0" eaLnBrk="1" latinLnBrk="0" hangingPunct="1">
                <a:defRPr sz="4500" kern="1200">
                  <a:solidFill>
                    <a:srgbClr val="000000"/>
                  </a:solidFill>
                  <a:latin typeface="Play"/>
                  <a:ea typeface="Play"/>
                  <a:cs typeface="Play"/>
                  <a:sym typeface="Play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2250"/>
            </a:p>
          </p:txBody>
        </p:sp>
        <p:pic>
          <p:nvPicPr>
            <p:cNvPr id="43" name="Shape19"/>
            <p:cNvPicPr/>
            <p:nvPr>
              <p:custDataLst>
                <p:tags r:id="rId14"/>
              </p:custDataLst>
            </p:nvPr>
          </p:nvPicPr>
          <p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5017864" y="2231008"/>
              <a:ext cx="564375" cy="564375"/>
            </a:xfrm>
            <a:prstGeom prst="rect">
              <a:avLst/>
            </a:prstGeom>
          </p:spPr>
        </p:pic>
      </p:grpSp>
      <p:sp>
        <p:nvSpPr>
          <p:cNvPr id="44" name="Shape21">
            <a:extLst>
              <a:ext uri="{FF2B5EF4-FFF2-40B4-BE49-F238E27FC236}">
                <a16:creationId xmlns:a16="http://schemas.microsoft.com/office/drawing/2014/main" id="{18F550C4-2ABF-6D4B-911D-2FE59B200071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6620166" y="2900383"/>
            <a:ext cx="1542447" cy="4925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rgbClr val="FFFFFF"/>
                </a:solidFill>
                <a:latin typeface="+mn-lt"/>
              </a:rPr>
              <a:t>Ниша: Мужские 
футболки</a:t>
            </a:r>
          </a:p>
        </p:txBody>
      </p:sp>
      <p:grpSp>
        <p:nvGrpSpPr>
          <p:cNvPr id="45" name="Shape34"/>
          <p:cNvGrpSpPr/>
          <p:nvPr>
            <p:custDataLst>
              <p:tags r:id="rId8"/>
            </p:custDataLst>
          </p:nvPr>
        </p:nvGrpSpPr>
        <p:grpSpPr>
          <a:xfrm>
            <a:off x="5438732" y="4772872"/>
            <a:ext cx="986949" cy="1076408"/>
            <a:chOff x="4803732" y="4137872"/>
            <a:chExt cx="986949" cy="1076408"/>
          </a:xfrm>
        </p:grpSpPr>
        <p:sp>
          <p:nvSpPr>
            <p:cNvPr id="46" name="Shape23">
              <a:extLst>
                <a:ext uri="{FF2B5EF4-FFF2-40B4-BE49-F238E27FC236}">
                  <a16:creationId xmlns:a16="http://schemas.microsoft.com/office/drawing/2014/main" id="{F60260C2-23B1-2742-A9C0-F3E7FE329742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4803732" y="4137872"/>
              <a:ext cx="986949" cy="10764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wp="http://schemas.openxmlformats.org/drawingml/2006/wordprocessingDrawing" xmlns:w="http://schemas.openxmlformats.org/wordprocessingml/2006/main" val="1"/>
              </a:ext>
            </a:extLst>
          </p:spPr>
          <p:txBody>
            <a:bodyPr lIns="25400" tIns="25400" rIns="25400" bIns="25400" anchor="ctr">
              <a:noAutofit/>
            </a:bodyPr>
            <a:lstStyle>
              <a:defPPr>
                <a:defRPr lang="en-US"/>
              </a:defPPr>
              <a:lvl1pPr marL="0" algn="l" defTabSz="825500" rtl="0" eaLnBrk="1" latinLnBrk="0" hangingPunct="1">
                <a:defRPr sz="4500" kern="1200">
                  <a:solidFill>
                    <a:srgbClr val="000000"/>
                  </a:solidFill>
                  <a:latin typeface="Play"/>
                  <a:ea typeface="Play"/>
                  <a:cs typeface="Play"/>
                  <a:sym typeface="Play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2250"/>
            </a:p>
          </p:txBody>
        </p:sp>
        <p:pic>
          <p:nvPicPr>
            <p:cNvPr id="47" name="Shape25"/>
            <p:cNvPicPr/>
            <p:nvPr>
              <p:custDataLst>
                <p:tags r:id="rId12"/>
              </p:custDataLst>
            </p:nvPr>
          </p:nvPicPr>
          <p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>
              <a:off x="5017864" y="4395423"/>
              <a:ext cx="564375" cy="564375"/>
            </a:xfrm>
            <a:prstGeom prst="rect">
              <a:avLst/>
            </a:prstGeom>
          </p:spPr>
        </p:pic>
      </p:grpSp>
      <p:sp>
        <p:nvSpPr>
          <p:cNvPr id="48" name="Shape27">
            <a:extLst>
              <a:ext uri="{FF2B5EF4-FFF2-40B4-BE49-F238E27FC236}">
                <a16:creationId xmlns:a16="http://schemas.microsoft.com/office/drawing/2014/main" id="{18F550C4-2ABF-6D4B-911D-2FE59B200071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6620166" y="5064797"/>
            <a:ext cx="1518396" cy="4925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rgbClr val="FFFFFF"/>
                </a:solidFill>
                <a:latin typeface="+mn-lt"/>
              </a:rPr>
              <a:t>Всего собрано 
отзывов: 32871</a:t>
            </a:r>
          </a:p>
        </p:txBody>
      </p:sp>
      <p:sp>
        <p:nvSpPr>
          <p:cNvPr id="4" name="Shape35">
            <a:extLst>
              <a:ext uri="{FF2B5EF4-FFF2-40B4-BE49-F238E27FC236}">
                <a16:creationId xmlns:a16="http://schemas.microsoft.com/office/drawing/2014/main" id="{A8B957C0-C835-3640-9351-2BE87B56DD17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574622" y="862355"/>
            <a:ext cx="5581348" cy="51607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412688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4000" b="1">
                <a:solidFill>
                  <a:srgbClr val="FFFFFF"/>
                </a:solidFill>
                <a:latin typeface="+mn-lt"/>
                <a:ea typeface="Play"/>
                <a:cs typeface="Play"/>
                <a:sym typeface="Play"/>
              </a:rPr>
              <a:t>Вводная информация</a:t>
            </a:r>
          </a:p>
        </p:txBody>
      </p:sp>
    </p:spTree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Shape21"/>
          <p:cNvGrpSpPr/>
          <p:nvPr>
            <p:custDataLst>
              <p:tags r:id="rId1"/>
            </p:custDataLst>
          </p:nvPr>
        </p:nvGrpSpPr>
        <p:grpSpPr>
          <a:xfrm>
            <a:off x="-95894" y="1507690"/>
            <a:ext cx="12192795" cy="5350310"/>
            <a:chOff x="-635000" y="874518"/>
            <a:chExt cx="12192795" cy="5350310"/>
          </a:xfrm>
        </p:grpSpPr>
        <p:sp>
          <p:nvSpPr>
            <p:cNvPr id="35" name="Shape18">
              <a:extLst>
                <a:ext uri="{FF2B5EF4-FFF2-40B4-BE49-F238E27FC236}">
                  <a16:creationId xmlns:a16="http://schemas.microsoft.com/office/drawing/2014/main" id="{1EEADB1B-6506-0244-39E6-2BBCEF6AA900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>
            <a:xfrm>
              <a:off x="325200" y="4007847"/>
              <a:ext cx="11232595" cy="2215154"/>
            </a:xfrm>
            <a:prstGeom prst="rect">
              <a:avLst/>
            </a:prstGeom>
            <a:solidFill>
              <a:srgbClr val="081893"/>
            </a:solidFill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794" tIns="50794" rIns="50794" bIns="50794" numCol="1" spcCol="38100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825376">
                <a:lnSpc>
                  <a:spcPct val="100000"/>
                </a:lnSpc>
                <a:spcBef>
                  <a:spcPct val="0"/>
                </a:spcBef>
              </a:pPr>
              <a:endParaRPr lang="ru-RU" sz="3200" dirty="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  <p:sp>
          <p:nvSpPr>
            <p:cNvPr id="36" name="Shape20">
              <a:extLst>
                <a:ext uri="{FF2B5EF4-FFF2-40B4-BE49-F238E27FC236}">
                  <a16:creationId xmlns:a16="http://schemas.microsoft.com/office/drawing/2014/main" id="{1AEB9C46-B59B-3BBA-5FF7-E367DB5B528B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>
            <a:xfrm>
              <a:off x="-635000" y="874518"/>
              <a:ext cx="4068772" cy="5350310"/>
            </a:xfrm>
            <a:custGeom>
              <a:avLst/>
              <a:gdLst>
                <a:gd name="connsiteX0" fmla="*/ 1265630 w 4068772"/>
                <a:gd name="connsiteY0" fmla="*/ 0 h 5350310"/>
                <a:gd name="connsiteX1" fmla="*/ 4068772 w 4068772"/>
                <a:gd name="connsiteY1" fmla="*/ 1618393 h 5350310"/>
                <a:gd name="connsiteX2" fmla="*/ 4068772 w 4068772"/>
                <a:gd name="connsiteY2" fmla="*/ 4855179 h 5350310"/>
                <a:gd name="connsiteX3" fmla="*/ 3211179 w 4068772"/>
                <a:gd name="connsiteY3" fmla="*/ 5350310 h 5350310"/>
                <a:gd name="connsiteX4" fmla="*/ 0 w 4068772"/>
                <a:gd name="connsiteY4" fmla="*/ 5350310 h 5350310"/>
                <a:gd name="connsiteX5" fmla="*/ 0 w 4068772"/>
                <a:gd name="connsiteY5" fmla="*/ 730711 h 5350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68772" h="5350310">
                  <a:moveTo>
                    <a:pt x="1265630" y="0"/>
                  </a:moveTo>
                  <a:lnTo>
                    <a:pt x="4068772" y="1618393"/>
                  </a:lnTo>
                  <a:lnTo>
                    <a:pt x="4068772" y="4855179"/>
                  </a:lnTo>
                  <a:lnTo>
                    <a:pt x="3211179" y="5350310"/>
                  </a:lnTo>
                  <a:lnTo>
                    <a:pt x="0" y="5350310"/>
                  </a:lnTo>
                  <a:lnTo>
                    <a:pt x="0" y="730711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wrap="square" lIns="25394" tIns="25394" rIns="25394" bIns="25394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412626">
                <a:lnSpc>
                  <a:spcPct val="100000"/>
                </a:lnSpc>
                <a:spcBef>
                  <a:spcPct val="0"/>
                </a:spcBef>
                <a:defRPr sz="3200">
                  <a:solidFill>
                    <a:srgbClr val="FFFFFF"/>
                  </a:solidFill>
                  <a:latin typeface="Play"/>
                  <a:ea typeface="Play"/>
                  <a:cs typeface="Play"/>
                  <a:sym typeface="Play"/>
                </a:defRPr>
              </a:pPr>
              <a:endParaRPr sz="16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</p:grpSp>
      <p:pic>
        <p:nvPicPr>
          <p:cNvPr id="12" name="Shape22"/>
          <p:cNvPicPr/>
          <p:nvPr>
            <p:custDataLst>
              <p:tags r:id="rId2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-1108296" y="624736"/>
            <a:ext cx="2730500" cy="2736000"/>
          </a:xfrm>
          <a:prstGeom prst="rect">
            <a:avLst/>
          </a:prstGeom>
        </p:spPr>
      </p:pic>
      <p:grpSp>
        <p:nvGrpSpPr>
          <p:cNvPr id="22" name="Shape4"/>
          <p:cNvGrpSpPr/>
          <p:nvPr>
            <p:custDataLst>
              <p:tags r:id="rId3"/>
            </p:custDataLst>
          </p:nvPr>
        </p:nvGrpSpPr>
        <p:grpSpPr>
          <a:xfrm>
            <a:off x="864306" y="812336"/>
            <a:ext cx="6312607" cy="3461301"/>
            <a:chOff x="2408715" y="430907"/>
            <a:chExt cx="6118336" cy="4460198"/>
          </a:xfrm>
        </p:grpSpPr>
        <p:sp>
          <p:nvSpPr>
            <p:cNvPr id="23" name="Shape23">
              <a:extLst>
                <a:ext uri="{FF2B5EF4-FFF2-40B4-BE49-F238E27FC236}">
                  <a16:creationId xmlns:a16="http://schemas.microsoft.com/office/drawing/2014/main" id="{67859B1A-DE90-2648-BFCB-C9A800FFCDB0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2567649" y="625576"/>
              <a:ext cx="5788290" cy="411595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Play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Play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Play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Play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Play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Play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Play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Play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Play"/>
                  <a:ea typeface="+mn-ea"/>
                  <a:cs typeface="+mn-cs"/>
                </a:defRPr>
              </a:lvl9pPr>
            </a:lstStyle>
            <a:p>
              <a:pPr algn="ctr" defTabSz="914263" hangingPunct="1">
                <a:lnSpc>
                  <a:spcPct val="100000"/>
                </a:lnSpc>
                <a:spcBef>
                  <a:spcPct val="0"/>
                </a:spcBef>
                <a:defRPr/>
              </a:pPr>
              <a:endParaRPr lang="ru-RU" sz="1800" kern="1200">
                <a:solidFill>
                  <a:prstClr val="white"/>
                </a:solidFill>
                <a:latin typeface="Play"/>
              </a:endParaRPr>
            </a:p>
          </p:txBody>
        </p:sp>
        <p:grpSp>
          <p:nvGrpSpPr>
            <p:cNvPr id="26" name="Shape6"/>
            <p:cNvGrpSpPr/>
            <p:nvPr>
              <p:custDataLst>
                <p:tags r:id="rId9"/>
              </p:custDataLst>
            </p:nvPr>
          </p:nvGrpSpPr>
          <p:grpSpPr>
            <a:xfrm>
              <a:off x="2639495" y="1392907"/>
              <a:ext cx="5644596" cy="2847286"/>
              <a:chOff x="3543173" y="390754"/>
              <a:chExt cx="5642294" cy="2846126"/>
            </a:xfrm>
          </p:grpSpPr>
          <p:pic>
            <p:nvPicPr>
              <p:cNvPr id="27" name="Shape24"/>
              <p:cNvPicPr/>
              <p:nvPr>
                <p:custDataLst>
                  <p:tags r:id="rId11"/>
                </p:custDataLst>
              </p:nvPr>
            </p:nvPicPr>
            <p:blipFill>
              <a:blip r:embed="rId16"/>
              <a:stretch>
                <a:fillRect/>
              </a:stretch>
            </p:blipFill>
            <p:spPr>
              <a:xfrm>
                <a:off x="3543173" y="390754"/>
                <a:ext cx="5642294" cy="2846126"/>
              </a:xfrm>
              <a:prstGeom prst="rect">
                <a:avLst/>
              </a:prstGeom>
            </p:spPr>
          </p:pic>
        </p:grpSp>
        <p:pic>
          <p:nvPicPr>
            <p:cNvPr id="28" name="Shape25" descr="ipad.png">
              <a:extLst>
                <a:ext uri="{FF2B5EF4-FFF2-40B4-BE49-F238E27FC236}">
                  <a16:creationId xmlns:a16="http://schemas.microsoft.com/office/drawing/2014/main" id="{EC694FCE-4B1A-090D-7024-E48F97B96C08}"/>
                </a:ext>
              </a:extLst>
            </p:cNvPr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17"/>
            <a:srcRect l="13183" t="3674" r="13283" b="4175"/>
            <a:stretch>
              <a:fillRect/>
            </a:stretch>
          </p:blipFill>
          <p:spPr>
            <a:xfrm>
              <a:off x="2408715" y="430907"/>
              <a:ext cx="6118336" cy="4427045"/>
            </a:xfrm>
            <a:prstGeom prst="rect">
              <a:avLst/>
            </a:prstGeom>
            <a:ln w="12700">
              <a:miter lim="400000"/>
            </a:ln>
          </p:spPr>
        </p:pic>
      </p:grpSp>
      <p:sp>
        <p:nvSpPr>
          <p:cNvPr id="19" name="Shape28">
            <a:extLst>
              <a:ext uri="{FF2B5EF4-FFF2-40B4-BE49-F238E27FC236}">
                <a16:creationId xmlns:a16="http://schemas.microsoft.com/office/drawing/2014/main" id="{CBE7C9AB-1CD3-1E43-B7CB-6B4CEB8C5E5A}"/>
              </a:ext>
            </a:extLst>
          </p:cNvPr>
          <p:cNvSpPr>
            <a:spLocks noChangeAspect="1"/>
          </p:cNvSpPr>
          <p:nvPr>
            <p:custDataLst>
              <p:tags r:id="rId4"/>
            </p:custDataLst>
          </p:nvPr>
        </p:nvSpPr>
        <p:spPr>
          <a:xfrm>
            <a:off x="914357" y="34379"/>
            <a:ext cx="594995" cy="6870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5400" tIns="25400" rIns="25400" bIns="2540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412750">
              <a:lnSpc>
                <a:spcPct val="100000"/>
              </a:lnSpc>
              <a:spcBef>
                <a:spcPct val="0"/>
              </a:spcBef>
              <a:defRPr sz="32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defRPr>
            </a:pPr>
            <a:endParaRPr sz="1600">
              <a:solidFill>
                <a:srgbClr val="FFFFFF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13" name="Shape30">
            <a:extLst>
              <a:ext uri="{FF2B5EF4-FFF2-40B4-BE49-F238E27FC236}">
                <a16:creationId xmlns:a16="http://schemas.microsoft.com/office/drawing/2014/main" id="{311479BE-C49B-5047-BE27-6CC7E579C10F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1737006" y="111163"/>
            <a:ext cx="6052939" cy="49244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825376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sz="4000" b="1" dirty="0">
                <a:solidFill>
                  <a:srgbClr val="FFFFFF"/>
                </a:solidFill>
                <a:latin typeface="+mn-lt"/>
                <a:ea typeface="Play"/>
                <a:cs typeface="Play"/>
                <a:sym typeface="Play"/>
              </a:rPr>
              <a:t>Комментарии</a:t>
            </a:r>
            <a:r>
              <a:rPr lang="en-US" sz="4000" b="1" dirty="0">
                <a:solidFill>
                  <a:srgbClr val="FFFFFF"/>
                </a:solidFill>
                <a:latin typeface="+mn-lt"/>
                <a:ea typeface="Play"/>
                <a:cs typeface="Play"/>
                <a:sym typeface="Play"/>
              </a:rPr>
              <a:t>, </a:t>
            </a:r>
            <a:r>
              <a:rPr lang="ru-RU" sz="4000" b="1" dirty="0">
                <a:solidFill>
                  <a:srgbClr val="FFFFFF"/>
                </a:solidFill>
                <a:latin typeface="+mn-lt"/>
                <a:ea typeface="Play"/>
                <a:cs typeface="Play"/>
                <a:sym typeface="Play"/>
              </a:rPr>
              <a:t>3</a:t>
            </a:r>
            <a:r>
              <a:rPr lang="en-US" sz="4000" b="1" dirty="0">
                <a:solidFill>
                  <a:srgbClr val="FFFFFF"/>
                </a:solidFill>
                <a:latin typeface="+mn-lt"/>
                <a:ea typeface="Play"/>
                <a:cs typeface="Play"/>
                <a:sym typeface="Play"/>
              </a:rPr>
              <a:t> </a:t>
            </a:r>
            <a:r>
              <a:rPr lang="en-US" sz="4000" b="1" dirty="0" err="1">
                <a:solidFill>
                  <a:srgbClr val="FFFFFF"/>
                </a:solidFill>
                <a:latin typeface="+mn-lt"/>
                <a:ea typeface="Play"/>
                <a:cs typeface="Play"/>
                <a:sym typeface="Play"/>
              </a:rPr>
              <a:t>звезд</a:t>
            </a:r>
            <a:r>
              <a:rPr lang="ru-RU" sz="4000" b="1" dirty="0">
                <a:solidFill>
                  <a:srgbClr val="FFFFFF"/>
                </a:solidFill>
                <a:latin typeface="+mn-lt"/>
                <a:ea typeface="Play"/>
                <a:cs typeface="Play"/>
                <a:sym typeface="Play"/>
              </a:rPr>
              <a:t>ы</a:t>
            </a:r>
            <a:endParaRPr lang="en-US" sz="4000" b="1" dirty="0">
              <a:solidFill>
                <a:srgbClr val="FFFFFF"/>
              </a:solidFill>
              <a:latin typeface="+mn-lt"/>
              <a:ea typeface="Play"/>
              <a:cs typeface="Play"/>
              <a:sym typeface="Play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7B731D7-95B0-41F5-8945-2966C7298CF6}"/>
              </a:ext>
            </a:extLst>
          </p:cNvPr>
          <p:cNvSpPr txBox="1"/>
          <p:nvPr/>
        </p:nvSpPr>
        <p:spPr>
          <a:xfrm>
            <a:off x="7608962" y="1160199"/>
            <a:ext cx="397502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[('размер', 59), ('футболка', 50), ('очень', 44), ('стирки', 37), ('это', 34), ('фото', 30), ('качество', 27), ('футболки', 26), ('ткань', 21), ('брать', 19), ('пришла', 19), ('села', 17), ('поло', 17), ('цвет', 15), ('52', 15), ('размеру', 14), ('хлопок', 13), ('футболку', 13), ('48', 12), ('брал', 11)])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09B1E33C-7A18-43DA-AEB3-D300242E54D0}"/>
              </a:ext>
            </a:extLst>
          </p:cNvPr>
          <p:cNvSpPr/>
          <p:nvPr/>
        </p:nvSpPr>
        <p:spPr>
          <a:xfrm>
            <a:off x="256954" y="4286806"/>
            <a:ext cx="11951738" cy="261537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3" name="Shape16">
            <a:extLst>
              <a:ext uri="{FF2B5EF4-FFF2-40B4-BE49-F238E27FC236}">
                <a16:creationId xmlns:a16="http://schemas.microsoft.com/office/drawing/2014/main" id="{7476B1EB-02FF-A541-9D49-B5A41004BEAA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925510" y="4495390"/>
            <a:ext cx="9766090" cy="21544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9pPr>
          </a:lstStyle>
          <a:p>
            <a:pPr algn="just" defTabSz="914263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sz="2000" kern="1200" dirty="0">
                <a:solidFill>
                  <a:schemeClr val="tx1"/>
                </a:solidFill>
                <a:latin typeface="+mn-lt"/>
              </a:rPr>
              <a:t>Из нового в комментариях на 3 звезды можно отметить частоту встречи числа «48», скорее всего это ссылка на размер эквивалентный  «M». Это может стать аргументом в пользу того, что размер «М» как средний среди остальных самый ходовой, соответственно при закупке товара продавцам самый большой ассортимент стоит предлагать именно по данному размеру. Также как и выбирать моделей и таргетировать рекламу под размер «M», чтобы с помощью подобной персонализации привлечь большее количество покупателей. </a:t>
            </a:r>
          </a:p>
        </p:txBody>
      </p:sp>
      <p:pic>
        <p:nvPicPr>
          <p:cNvPr id="21" name="Shape28">
            <a:extLst>
              <a:ext uri="{FF2B5EF4-FFF2-40B4-BE49-F238E27FC236}">
                <a16:creationId xmlns:a16="http://schemas.microsoft.com/office/drawing/2014/main" id="{1CBEFD7D-AFB7-465B-9C78-6171DF297DA1}"/>
              </a:ext>
            </a:extLst>
          </p:cNvPr>
          <p:cNvPicPr/>
          <p:nvPr>
            <p:custDataLst>
              <p:tags r:id="rId7"/>
            </p:custDataLst>
          </p:nvPr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025565" y="173677"/>
            <a:ext cx="360142" cy="360142"/>
          </a:xfrm>
          <a:prstGeom prst="rect">
            <a:avLst/>
          </a:prstGeom>
        </p:spPr>
      </p:pic>
      <p:pic>
        <p:nvPicPr>
          <p:cNvPr id="32" name="Picture 2">
            <a:extLst>
              <a:ext uri="{FF2B5EF4-FFF2-40B4-BE49-F238E27FC236}">
                <a16:creationId xmlns:a16="http://schemas.microsoft.com/office/drawing/2014/main" id="{A532F8D1-788F-4D1B-A845-08BCB3BAC3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5636" y="1124176"/>
            <a:ext cx="5821459" cy="2936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>
            <a:extLst>
              <a:ext uri="{FF2B5EF4-FFF2-40B4-BE49-F238E27FC236}">
                <a16:creationId xmlns:a16="http://schemas.microsoft.com/office/drawing/2014/main" id="{EB680857-FC71-40E5-A83D-DF90B6744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5370" y="1117411"/>
            <a:ext cx="5821460" cy="2936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9027790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" name="Shape96"/>
          <p:cNvGrpSpPr/>
          <p:nvPr>
            <p:custDataLst>
              <p:tags r:id="rId1"/>
            </p:custDataLst>
          </p:nvPr>
        </p:nvGrpSpPr>
        <p:grpSpPr>
          <a:xfrm rot="16200000">
            <a:off x="1144027" y="-2995494"/>
            <a:ext cx="7241242" cy="12313368"/>
            <a:chOff x="7066690" y="-1769123"/>
            <a:chExt cx="5589492" cy="7992124"/>
          </a:xfrm>
        </p:grpSpPr>
        <p:sp>
          <p:nvSpPr>
            <p:cNvPr id="144" name="Shape85">
              <a:extLst>
                <a:ext uri="{FF2B5EF4-FFF2-40B4-BE49-F238E27FC236}">
                  <a16:creationId xmlns:a16="http://schemas.microsoft.com/office/drawing/2014/main" id="{2B1B3F17-8A9F-9437-B5D2-1CCA50387409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 rot="20153718">
              <a:off x="8806602" y="-1769123"/>
              <a:ext cx="3849580" cy="7982366"/>
            </a:xfrm>
            <a:custGeom>
              <a:avLst/>
              <a:gdLst>
                <a:gd name="connsiteX0" fmla="*/ 0 w 3849580"/>
                <a:gd name="connsiteY0" fmla="*/ 0 h 7982366"/>
                <a:gd name="connsiteX1" fmla="*/ 3849580 w 3849580"/>
                <a:gd name="connsiteY1" fmla="*/ 1722380 h 7982366"/>
                <a:gd name="connsiteX2" fmla="*/ 1048737 w 3849580"/>
                <a:gd name="connsiteY2" fmla="*/ 7982366 h 7982366"/>
                <a:gd name="connsiteX3" fmla="*/ 0 w 3849580"/>
                <a:gd name="connsiteY3" fmla="*/ 7513140 h 7982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49580" h="7982366">
                  <a:moveTo>
                    <a:pt x="0" y="0"/>
                  </a:moveTo>
                  <a:lnTo>
                    <a:pt x="3849580" y="1722380"/>
                  </a:lnTo>
                  <a:lnTo>
                    <a:pt x="1048737" y="7982366"/>
                  </a:lnTo>
                  <a:lnTo>
                    <a:pt x="0" y="7513140"/>
                  </a:lnTo>
                  <a:close/>
                </a:path>
              </a:pathLst>
            </a:custGeom>
            <a:solidFill>
              <a:srgbClr val="E7E6E6"/>
            </a:solidFill>
            <a:ln w="12700">
              <a:miter lim="400000"/>
            </a:ln>
          </p:spPr>
          <p:txBody>
            <a:bodyPr wrap="square" lIns="25400" tIns="25400" rIns="25400" bIns="25400" anchor="ctr">
              <a:noAutofit/>
            </a:bodyPr>
            <a:lstStyle/>
            <a:p>
              <a:pPr marL="0" marR="0" lvl="0" indent="0" algn="r" defTabSz="41275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200">
                  <a:solidFill>
                    <a:srgbClr val="FFFFFF"/>
                  </a:solidFill>
                  <a:latin typeface="Play"/>
                  <a:ea typeface="Play"/>
                  <a:cs typeface="Play"/>
                  <a:sym typeface="Play"/>
                </a:defRPr>
              </a:pPr>
              <a:endParaRPr kumimoji="0" lang="en-US" sz="3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lay"/>
                <a:sym typeface="Play"/>
              </a:endParaRPr>
            </a:p>
          </p:txBody>
        </p:sp>
        <p:sp>
          <p:nvSpPr>
            <p:cNvPr id="147" name="Shape89">
              <a:extLst>
                <a:ext uri="{FF2B5EF4-FFF2-40B4-BE49-F238E27FC236}">
                  <a16:creationId xmlns:a16="http://schemas.microsoft.com/office/drawing/2014/main" id="{B163049F-419D-C342-832F-52AD1DB92A49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>
              <a:off x="7066690" y="558248"/>
              <a:ext cx="3715604" cy="5664753"/>
            </a:xfrm>
            <a:prstGeom prst="roundRect">
              <a:avLst>
                <a:gd name="adj" fmla="val 0"/>
              </a:avLst>
            </a:prstGeom>
            <a:solidFill>
              <a:srgbClr val="000000"/>
            </a:solidFill>
            <a:ln w="12700">
              <a:miter lim="400000"/>
            </a:ln>
          </p:spPr>
          <p:txBody>
            <a:bodyPr lIns="25400" tIns="25400" rIns="25400" bIns="25400" anchor="ctr"/>
            <a:lstStyle/>
            <a:p>
              <a:pPr marL="0" marR="0" lvl="0" indent="0" algn="ctr" defTabSz="41275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200">
                  <a:solidFill>
                    <a:srgbClr val="FFFFFF"/>
                  </a:solidFill>
                  <a:latin typeface="Play"/>
                  <a:ea typeface="Play"/>
                  <a:cs typeface="Play"/>
                  <a:sym typeface="Play"/>
                </a:defRPr>
              </a:pPr>
              <a:endParaRPr kumimoji="0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lay"/>
                <a:sym typeface="Play"/>
              </a:endParaRPr>
            </a:p>
          </p:txBody>
        </p:sp>
      </p:grpSp>
      <p:pic>
        <p:nvPicPr>
          <p:cNvPr id="94" name="Shape98"/>
          <p:cNvPicPr/>
          <p:nvPr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 rot="1800000">
            <a:off x="11113349" y="304581"/>
            <a:ext cx="814092" cy="813079"/>
          </a:xfrm>
          <a:prstGeom prst="rect">
            <a:avLst/>
          </a:prstGeom>
        </p:spPr>
      </p:pic>
      <p:sp>
        <p:nvSpPr>
          <p:cNvPr id="9" name="Shape111">
            <a:extLst>
              <a:ext uri="{FF2B5EF4-FFF2-40B4-BE49-F238E27FC236}">
                <a16:creationId xmlns:a16="http://schemas.microsoft.com/office/drawing/2014/main" id="{13D4C8B0-A59B-EB40-9AEF-19D352066914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93258" y="72782"/>
            <a:ext cx="10626307" cy="49244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ctr">
            <a:spAutoFit/>
          </a:bodyPr>
          <a:lstStyle/>
          <a:p>
            <a:pPr marL="0" marR="0" lvl="0" indent="0" algn="l" defTabSz="41275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4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lay"/>
                <a:ea typeface="Play"/>
                <a:cs typeface="Play"/>
                <a:sym typeface="Play"/>
              </a:rPr>
              <a:t>Результаты анализа отзывов на 3 звезды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1EDCCBB5-7198-4572-A724-1926E879F495}"/>
              </a:ext>
            </a:extLst>
          </p:cNvPr>
          <p:cNvSpPr txBox="1"/>
          <p:nvPr/>
        </p:nvSpPr>
        <p:spPr>
          <a:xfrm>
            <a:off x="2475295" y="1236644"/>
            <a:ext cx="850023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sz="2400" b="1" i="0" dirty="0">
                <a:solidFill>
                  <a:srgbClr val="000000"/>
                </a:solidFill>
                <a:effectLst/>
                <a:latin typeface="+mj-lt"/>
              </a:rPr>
              <a:t>83,5% отзывов на 3 звезды являются не пустыми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5D41B2F8-2DBB-4C1C-BAF2-6D50C0BBBADA}"/>
              </a:ext>
            </a:extLst>
          </p:cNvPr>
          <p:cNvSpPr txBox="1"/>
          <p:nvPr/>
        </p:nvSpPr>
        <p:spPr>
          <a:xfrm>
            <a:off x="2360773" y="2274821"/>
            <a:ext cx="8614755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</a:rPr>
              <a:t>Основная новая информация, которую извлекли из отзывов на 3 звезды:</a:t>
            </a:r>
          </a:p>
          <a:p>
            <a:pPr marL="285750" indent="-285750">
              <a:buFontTx/>
              <a:buChar char="-"/>
            </a:pPr>
            <a:r>
              <a:rPr lang="ru-RU" sz="2800" dirty="0">
                <a:solidFill>
                  <a:schemeClr val="bg1"/>
                </a:solidFill>
              </a:rPr>
              <a:t>Хороший </a:t>
            </a:r>
            <a:r>
              <a:rPr lang="ru-RU" sz="2800" dirty="0" err="1">
                <a:solidFill>
                  <a:schemeClr val="bg1"/>
                </a:solidFill>
              </a:rPr>
              <a:t>раскрас</a:t>
            </a:r>
            <a:r>
              <a:rPr lang="ru-RU" sz="2800" dirty="0">
                <a:solidFill>
                  <a:schemeClr val="bg1"/>
                </a:solidFill>
              </a:rPr>
              <a:t> и стойкость цвета к стирке высоко ценится среди покупателей</a:t>
            </a:r>
          </a:p>
          <a:p>
            <a:pPr marL="285750" indent="-285750">
              <a:buFontTx/>
              <a:buChar char="-"/>
            </a:pPr>
            <a:r>
              <a:rPr lang="ru-RU" sz="2800" dirty="0">
                <a:solidFill>
                  <a:schemeClr val="bg1"/>
                </a:solidFill>
              </a:rPr>
              <a:t>Содержание синтетики покупателями воспринимается негативно </a:t>
            </a:r>
          </a:p>
          <a:p>
            <a:pPr marL="285750" indent="-285750">
              <a:buFontTx/>
              <a:buChar char="-"/>
            </a:pPr>
            <a:r>
              <a:rPr lang="ru-RU" sz="2800" dirty="0">
                <a:solidFill>
                  <a:schemeClr val="bg1"/>
                </a:solidFill>
              </a:rPr>
              <a:t>Размер 48 «</a:t>
            </a:r>
            <a:r>
              <a:rPr lang="en-US" sz="2800" dirty="0">
                <a:solidFill>
                  <a:schemeClr val="bg1"/>
                </a:solidFill>
              </a:rPr>
              <a:t>M</a:t>
            </a:r>
            <a:r>
              <a:rPr lang="ru-RU" sz="2800" dirty="0">
                <a:solidFill>
                  <a:schemeClr val="bg1"/>
                </a:solidFill>
              </a:rPr>
              <a:t>» является </a:t>
            </a:r>
            <a:r>
              <a:rPr lang="ru-RU" sz="2800" dirty="0" err="1">
                <a:solidFill>
                  <a:schemeClr val="bg1"/>
                </a:solidFill>
              </a:rPr>
              <a:t>наболее</a:t>
            </a:r>
            <a:r>
              <a:rPr lang="ru-RU" sz="2800" dirty="0">
                <a:solidFill>
                  <a:schemeClr val="bg1"/>
                </a:solidFill>
              </a:rPr>
              <a:t> распространенным/популярным к покупке  и оставлению отзывов у покупателей</a:t>
            </a:r>
          </a:p>
        </p:txBody>
      </p:sp>
    </p:spTree>
    <p:extLst>
      <p:ext uri="{BB962C8B-B14F-4D97-AF65-F5344CB8AC3E}">
        <p14:creationId xmlns:p14="http://schemas.microsoft.com/office/powerpoint/2010/main" val="1043281551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8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Shape0"/>
          <p:cNvGrpSpPr/>
          <p:nvPr>
            <p:custDataLst>
              <p:tags r:id="rId1"/>
            </p:custDataLst>
          </p:nvPr>
        </p:nvGrpSpPr>
        <p:grpSpPr>
          <a:xfrm>
            <a:off x="-153718" y="-911036"/>
            <a:ext cx="13465234" cy="8206280"/>
            <a:chOff x="-788717" y="-1546036"/>
            <a:chExt cx="13465234" cy="8206280"/>
          </a:xfrm>
        </p:grpSpPr>
        <p:sp>
          <p:nvSpPr>
            <p:cNvPr id="21" name="Shape1">
              <a:extLst>
                <a:ext uri="{FF2B5EF4-FFF2-40B4-BE49-F238E27FC236}">
                  <a16:creationId xmlns:a16="http://schemas.microsoft.com/office/drawing/2014/main" id="{3F6D105B-D95D-BF11-8F48-5C95DB0B3F5F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1548435" y="-635000"/>
              <a:ext cx="7826721" cy="6858000"/>
            </a:xfrm>
            <a:custGeom>
              <a:avLst/>
              <a:gdLst>
                <a:gd name="connsiteX0" fmla="*/ 2025843 w 7826721"/>
                <a:gd name="connsiteY0" fmla="*/ 0 h 6858000"/>
                <a:gd name="connsiteX1" fmla="*/ 5800878 w 7826721"/>
                <a:gd name="connsiteY1" fmla="*/ 0 h 6858000"/>
                <a:gd name="connsiteX2" fmla="*/ 7826721 w 7826721"/>
                <a:gd name="connsiteY2" fmla="*/ 1169621 h 6858000"/>
                <a:gd name="connsiteX3" fmla="*/ 7826721 w 7826721"/>
                <a:gd name="connsiteY3" fmla="*/ 5688380 h 6858000"/>
                <a:gd name="connsiteX4" fmla="*/ 5800880 w 7826721"/>
                <a:gd name="connsiteY4" fmla="*/ 6858000 h 6858000"/>
                <a:gd name="connsiteX5" fmla="*/ 2025841 w 7826721"/>
                <a:gd name="connsiteY5" fmla="*/ 6858000 h 6858000"/>
                <a:gd name="connsiteX6" fmla="*/ 0 w 7826721"/>
                <a:gd name="connsiteY6" fmla="*/ 5688380 h 6858000"/>
                <a:gd name="connsiteX7" fmla="*/ 0 w 7826721"/>
                <a:gd name="connsiteY7" fmla="*/ 1169621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826721" h="6858000">
                  <a:moveTo>
                    <a:pt x="2025843" y="0"/>
                  </a:moveTo>
                  <a:lnTo>
                    <a:pt x="5800878" y="0"/>
                  </a:lnTo>
                  <a:lnTo>
                    <a:pt x="7826721" y="1169621"/>
                  </a:lnTo>
                  <a:lnTo>
                    <a:pt x="7826721" y="5688380"/>
                  </a:lnTo>
                  <a:lnTo>
                    <a:pt x="5800880" y="6858000"/>
                  </a:lnTo>
                  <a:lnTo>
                    <a:pt x="2025841" y="6858000"/>
                  </a:lnTo>
                  <a:lnTo>
                    <a:pt x="0" y="5688380"/>
                  </a:lnTo>
                  <a:lnTo>
                    <a:pt x="0" y="1169621"/>
                  </a:lnTo>
                  <a:close/>
                </a:path>
              </a:pathLst>
            </a:custGeom>
            <a:solidFill>
              <a:srgbClr val="081893"/>
            </a:solidFill>
            <a:ln w="12700">
              <a:miter lim="400000"/>
            </a:ln>
          </p:spPr>
          <p:txBody>
            <a:bodyPr wrap="square" lIns="25400" tIns="25400" rIns="25400" bIns="2540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1275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200">
                  <a:solidFill>
                    <a:srgbClr val="FFFFFF"/>
                  </a:solidFill>
                  <a:latin typeface="Play"/>
                  <a:ea typeface="Play"/>
                  <a:cs typeface="Play"/>
                  <a:sym typeface="Play"/>
                </a:defRPr>
              </a:pPr>
              <a:endParaRPr kumimoji="0" lang="ru-RU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lay"/>
                <a:sym typeface="Play"/>
              </a:endParaRPr>
            </a:p>
          </p:txBody>
        </p:sp>
        <p:grpSp>
          <p:nvGrpSpPr>
            <p:cNvPr id="22" name="Shape2"/>
            <p:cNvGrpSpPr/>
            <p:nvPr>
              <p:custDataLst>
                <p:tags r:id="rId8"/>
              </p:custDataLst>
            </p:nvPr>
          </p:nvGrpSpPr>
          <p:grpSpPr>
            <a:xfrm>
              <a:off x="315264" y="-1109736"/>
              <a:ext cx="9559180" cy="7769980"/>
              <a:chOff x="315264" y="-1109736"/>
              <a:chExt cx="9559180" cy="7769980"/>
            </a:xfrm>
          </p:grpSpPr>
          <p:sp>
            <p:nvSpPr>
              <p:cNvPr id="23" name="Shape3">
                <a:extLst>
                  <a:ext uri="{FF2B5EF4-FFF2-40B4-BE49-F238E27FC236}">
                    <a16:creationId xmlns:a16="http://schemas.microsoft.com/office/drawing/2014/main" id="{8BFFD1D3-BB4C-C340-9BFE-DF86298FBF12}"/>
                  </a:ext>
                </a:extLst>
              </p:cNvPr>
              <p:cNvSpPr/>
              <p:nvPr>
                <p:custDataLst>
                  <p:tags r:id="rId14"/>
                </p:custDataLst>
              </p:nvPr>
            </p:nvSpPr>
            <p:spPr>
              <a:xfrm>
                <a:off x="591535" y="-1109736"/>
                <a:ext cx="1011232" cy="116767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5400"/>
                    </a:lnTo>
                    <a:lnTo>
                      <a:pt x="21600" y="16200"/>
                    </a:lnTo>
                    <a:lnTo>
                      <a:pt x="10800" y="21600"/>
                    </a:lnTo>
                    <a:lnTo>
                      <a:pt x="0" y="16200"/>
                    </a:lnTo>
                    <a:lnTo>
                      <a:pt x="0" y="5400"/>
                    </a:lnTo>
                    <a:close/>
                  </a:path>
                </a:pathLst>
              </a:custGeom>
              <a:solidFill>
                <a:srgbClr val="081893"/>
              </a:solidFill>
              <a:ln w="12700">
                <a:miter lim="400000"/>
              </a:ln>
            </p:spPr>
            <p:txBody>
              <a:bodyPr lIns="25400" tIns="25400" rIns="25400" bIns="2540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41275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200">
                    <a:solidFill>
                      <a:srgbClr val="FFFFFF"/>
                    </a:solidFill>
                    <a:latin typeface="Play"/>
                    <a:ea typeface="Play"/>
                    <a:cs typeface="Play"/>
                    <a:sym typeface="Play"/>
                  </a:defRPr>
                </a:pPr>
                <a:endParaRPr kumimoji="0" sz="1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lay"/>
                  <a:sym typeface="Play"/>
                </a:endParaRPr>
              </a:p>
            </p:txBody>
          </p:sp>
          <p:sp>
            <p:nvSpPr>
              <p:cNvPr id="24" name="Shape4">
                <a:extLst>
                  <a:ext uri="{FF2B5EF4-FFF2-40B4-BE49-F238E27FC236}">
                    <a16:creationId xmlns:a16="http://schemas.microsoft.com/office/drawing/2014/main" id="{66C8832B-F804-AF45-A850-6F0A66F8328D}"/>
                  </a:ext>
                </a:extLst>
              </p:cNvPr>
              <p:cNvSpPr/>
              <p:nvPr>
                <p:custDataLst>
                  <p:tags r:id="rId15"/>
                </p:custDataLst>
              </p:nvPr>
            </p:nvSpPr>
            <p:spPr>
              <a:xfrm>
                <a:off x="315264" y="5332192"/>
                <a:ext cx="1150128" cy="13280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5400"/>
                    </a:lnTo>
                    <a:lnTo>
                      <a:pt x="21600" y="16200"/>
                    </a:lnTo>
                    <a:lnTo>
                      <a:pt x="10800" y="21600"/>
                    </a:lnTo>
                    <a:lnTo>
                      <a:pt x="0" y="16200"/>
                    </a:lnTo>
                    <a:lnTo>
                      <a:pt x="0" y="5400"/>
                    </a:lnTo>
                    <a:close/>
                  </a:path>
                </a:pathLst>
              </a:custGeom>
              <a:noFill/>
              <a:ln w="63500">
                <a:solidFill>
                  <a:srgbClr val="081893"/>
                </a:solidFill>
                <a:miter lim="400000"/>
              </a:ln>
            </p:spPr>
            <p:txBody>
              <a:bodyPr lIns="25400" tIns="25400" rIns="25400" bIns="2540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41275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200">
                    <a:solidFill>
                      <a:srgbClr val="FFFFFF"/>
                    </a:solidFill>
                    <a:latin typeface="Play"/>
                    <a:ea typeface="Play"/>
                    <a:cs typeface="Play"/>
                    <a:sym typeface="Play"/>
                  </a:defRPr>
                </a:pPr>
                <a:endParaRPr kumimoji="0" sz="1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lay"/>
                  <a:sym typeface="Play"/>
                </a:endParaRPr>
              </a:p>
            </p:txBody>
          </p:sp>
          <p:sp>
            <p:nvSpPr>
              <p:cNvPr id="25" name="Shape5">
                <a:extLst>
                  <a:ext uri="{FF2B5EF4-FFF2-40B4-BE49-F238E27FC236}">
                    <a16:creationId xmlns:a16="http://schemas.microsoft.com/office/drawing/2014/main" id="{92434BF3-EBDA-2C45-B331-B19E3FC30BED}"/>
                  </a:ext>
                </a:extLst>
              </p:cNvPr>
              <p:cNvSpPr/>
              <p:nvPr>
                <p:custDataLst>
                  <p:tags r:id="rId16"/>
                </p:custDataLst>
              </p:nvPr>
            </p:nvSpPr>
            <p:spPr>
              <a:xfrm>
                <a:off x="9208034" y="4226235"/>
                <a:ext cx="666410" cy="7695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5400"/>
                    </a:lnTo>
                    <a:lnTo>
                      <a:pt x="21600" y="16200"/>
                    </a:lnTo>
                    <a:lnTo>
                      <a:pt x="10800" y="21600"/>
                    </a:lnTo>
                    <a:lnTo>
                      <a:pt x="0" y="16200"/>
                    </a:lnTo>
                    <a:lnTo>
                      <a:pt x="0" y="5400"/>
                    </a:lnTo>
                    <a:close/>
                  </a:path>
                </a:pathLst>
              </a:custGeom>
              <a:noFill/>
              <a:ln w="63500">
                <a:solidFill>
                  <a:srgbClr val="081893"/>
                </a:solidFill>
                <a:miter lim="400000"/>
              </a:ln>
            </p:spPr>
            <p:txBody>
              <a:bodyPr lIns="25400" tIns="25400" rIns="25400" bIns="2540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41275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200">
                    <a:solidFill>
                      <a:srgbClr val="FFFFFF"/>
                    </a:solidFill>
                    <a:latin typeface="Play"/>
                    <a:ea typeface="Play"/>
                    <a:cs typeface="Play"/>
                    <a:sym typeface="Play"/>
                  </a:defRPr>
                </a:pPr>
                <a:endParaRPr kumimoji="0" sz="1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lay"/>
                  <a:sym typeface="Play"/>
                </a:endParaRPr>
              </a:p>
            </p:txBody>
          </p:sp>
        </p:grpSp>
        <p:grpSp>
          <p:nvGrpSpPr>
            <p:cNvPr id="26" name="Shape6"/>
            <p:cNvGrpSpPr/>
            <p:nvPr>
              <p:custDataLst>
                <p:tags r:id="rId9"/>
              </p:custDataLst>
            </p:nvPr>
          </p:nvGrpSpPr>
          <p:grpSpPr>
            <a:xfrm>
              <a:off x="-788717" y="-1546036"/>
              <a:ext cx="13465234" cy="7281306"/>
              <a:chOff x="-788718" y="-1546036"/>
              <a:chExt cx="13465234" cy="7281306"/>
            </a:xfrm>
          </p:grpSpPr>
          <p:sp>
            <p:nvSpPr>
              <p:cNvPr id="27" name="Shape7"/>
              <p:cNvSpPr/>
              <p:nvPr>
                <p:custDataLst>
                  <p:tags r:id="rId10"/>
                </p:custDataLst>
              </p:nvPr>
            </p:nvSpPr>
            <p:spPr>
              <a:xfrm flipV="1">
                <a:off x="4372839" y="5209367"/>
                <a:ext cx="2399867" cy="1"/>
              </a:xfrm>
              <a:prstGeom prst="line">
                <a:avLst/>
              </a:prstGeom>
              <a:ln w="63500">
                <a:solidFill>
                  <a:srgbClr val="FFFFFF"/>
                </a:solidFill>
                <a:miter lim="400000"/>
              </a:ln>
            </p:spPr>
            <p:txBody>
              <a:bodyPr lIns="25400" tIns="25400" rIns="25400" bIns="2540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lay"/>
                  <a:cs typeface="Arial"/>
                </a:endParaRPr>
              </a:p>
            </p:txBody>
          </p:sp>
          <p:sp>
            <p:nvSpPr>
              <p:cNvPr id="28" name="Shape8">
                <a:extLst>
                  <a:ext uri="{FF2B5EF4-FFF2-40B4-BE49-F238E27FC236}">
                    <a16:creationId xmlns:a16="http://schemas.microsoft.com/office/drawing/2014/main" id="{A7018137-BEC7-A041-ADC4-59703BA4E470}"/>
                  </a:ext>
                </a:extLst>
              </p:cNvPr>
              <p:cNvSpPr/>
              <p:nvPr>
                <p:custDataLst>
                  <p:tags r:id="rId11"/>
                </p:custDataLst>
              </p:nvPr>
            </p:nvSpPr>
            <p:spPr>
              <a:xfrm>
                <a:off x="-788718" y="512065"/>
                <a:ext cx="457647" cy="5284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5400"/>
                    </a:lnTo>
                    <a:lnTo>
                      <a:pt x="21600" y="16200"/>
                    </a:lnTo>
                    <a:lnTo>
                      <a:pt x="10800" y="21600"/>
                    </a:lnTo>
                    <a:lnTo>
                      <a:pt x="0" y="16200"/>
                    </a:lnTo>
                    <a:lnTo>
                      <a:pt x="0" y="5400"/>
                    </a:lnTo>
                    <a:close/>
                  </a:path>
                </a:pathLst>
              </a:custGeom>
              <a:solidFill>
                <a:srgbClr val="FFFFFF"/>
              </a:solidFill>
              <a:ln w="12700">
                <a:miter lim="400000"/>
              </a:ln>
            </p:spPr>
            <p:txBody>
              <a:bodyPr lIns="25400" tIns="25400" rIns="25400" bIns="2540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41275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200">
                    <a:solidFill>
                      <a:srgbClr val="FFFFFF"/>
                    </a:solidFill>
                    <a:latin typeface="Play"/>
                    <a:ea typeface="Play"/>
                    <a:cs typeface="Play"/>
                    <a:sym typeface="Play"/>
                  </a:defRPr>
                </a:pPr>
                <a:endParaRPr kumimoji="0" sz="1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lay"/>
                  <a:sym typeface="Play"/>
                </a:endParaRPr>
              </a:p>
            </p:txBody>
          </p:sp>
          <p:sp>
            <p:nvSpPr>
              <p:cNvPr id="29" name="Shape9">
                <a:extLst>
                  <a:ext uri="{FF2B5EF4-FFF2-40B4-BE49-F238E27FC236}">
                    <a16:creationId xmlns:a16="http://schemas.microsoft.com/office/drawing/2014/main" id="{10FF6EB8-2C5C-2044-A132-3F23F068F880}"/>
                  </a:ext>
                </a:extLst>
              </p:cNvPr>
              <p:cNvSpPr/>
              <p:nvPr>
                <p:custDataLst>
                  <p:tags r:id="rId12"/>
                </p:custDataLst>
              </p:nvPr>
            </p:nvSpPr>
            <p:spPr>
              <a:xfrm>
                <a:off x="10436499" y="-1546036"/>
                <a:ext cx="2240017" cy="258654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5400"/>
                    </a:lnTo>
                    <a:lnTo>
                      <a:pt x="21600" y="16200"/>
                    </a:lnTo>
                    <a:lnTo>
                      <a:pt x="10800" y="21600"/>
                    </a:lnTo>
                    <a:lnTo>
                      <a:pt x="0" y="16200"/>
                    </a:lnTo>
                    <a:lnTo>
                      <a:pt x="0" y="5400"/>
                    </a:lnTo>
                    <a:close/>
                  </a:path>
                </a:pathLst>
              </a:custGeom>
              <a:noFill/>
              <a:ln w="66675" cap="rnd">
                <a:solidFill>
                  <a:srgbClr val="FFFFFF"/>
                </a:solidFill>
                <a:prstDash val="sysDot"/>
                <a:round/>
              </a:ln>
            </p:spPr>
            <p:txBody>
              <a:bodyPr lIns="25400" tIns="25400" rIns="25400" bIns="2540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41275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200">
                    <a:solidFill>
                      <a:srgbClr val="FFFFFF"/>
                    </a:solidFill>
                    <a:latin typeface="Play"/>
                    <a:ea typeface="Play"/>
                    <a:cs typeface="Play"/>
                    <a:sym typeface="Play"/>
                  </a:defRPr>
                </a:pPr>
                <a:endParaRPr kumimoji="0" sz="1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lay"/>
                  <a:sym typeface="Play"/>
                </a:endParaRPr>
              </a:p>
            </p:txBody>
          </p:sp>
          <p:sp>
            <p:nvSpPr>
              <p:cNvPr id="30" name="Shape10">
                <a:extLst>
                  <a:ext uri="{FF2B5EF4-FFF2-40B4-BE49-F238E27FC236}">
                    <a16:creationId xmlns:a16="http://schemas.microsoft.com/office/drawing/2014/main" id="{A76719DE-32B6-EA4B-8F6E-30A02D1A8AF6}"/>
                  </a:ext>
                </a:extLst>
              </p:cNvPr>
              <p:cNvSpPr/>
              <p:nvPr>
                <p:custDataLst>
                  <p:tags r:id="rId13"/>
                </p:custDataLst>
              </p:nvPr>
            </p:nvSpPr>
            <p:spPr>
              <a:xfrm>
                <a:off x="9690958" y="5311531"/>
                <a:ext cx="366968" cy="4237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5400"/>
                    </a:lnTo>
                    <a:lnTo>
                      <a:pt x="21600" y="16200"/>
                    </a:lnTo>
                    <a:lnTo>
                      <a:pt x="10800" y="21600"/>
                    </a:lnTo>
                    <a:lnTo>
                      <a:pt x="0" y="16200"/>
                    </a:lnTo>
                    <a:lnTo>
                      <a:pt x="0" y="5400"/>
                    </a:lnTo>
                    <a:close/>
                  </a:path>
                </a:pathLst>
              </a:custGeom>
              <a:solidFill>
                <a:srgbClr val="FFFFFF"/>
              </a:solidFill>
              <a:ln w="114300">
                <a:noFill/>
                <a:miter lim="400000"/>
              </a:ln>
            </p:spPr>
            <p:txBody>
              <a:bodyPr lIns="25400" tIns="25400" rIns="25400" bIns="2540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41275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200">
                    <a:solidFill>
                      <a:srgbClr val="FFFFFF"/>
                    </a:solidFill>
                    <a:latin typeface="Play"/>
                    <a:ea typeface="Play"/>
                    <a:cs typeface="Play"/>
                    <a:sym typeface="Play"/>
                  </a:defRPr>
                </a:pPr>
                <a:endParaRPr kumimoji="0" sz="1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lay"/>
                  <a:sym typeface="Play"/>
                </a:endParaRPr>
              </a:p>
            </p:txBody>
          </p:sp>
        </p:grpSp>
      </p:grpSp>
      <p:grpSp>
        <p:nvGrpSpPr>
          <p:cNvPr id="14" name="Shape11"/>
          <p:cNvGrpSpPr/>
          <p:nvPr>
            <p:custDataLst>
              <p:tags r:id="rId2"/>
            </p:custDataLst>
          </p:nvPr>
        </p:nvGrpSpPr>
        <p:grpSpPr>
          <a:xfrm>
            <a:off x="5524891" y="352074"/>
            <a:ext cx="1143807" cy="1326817"/>
            <a:chOff x="4890685" y="2130591"/>
            <a:chExt cx="1143807" cy="1326817"/>
          </a:xfrm>
        </p:grpSpPr>
        <p:grpSp>
          <p:nvGrpSpPr>
            <p:cNvPr id="16" name="Shape12"/>
            <p:cNvGrpSpPr/>
            <p:nvPr>
              <p:custDataLst>
                <p:tags r:id="rId4"/>
              </p:custDataLst>
            </p:nvPr>
          </p:nvGrpSpPr>
          <p:grpSpPr>
            <a:xfrm>
              <a:off x="4890685" y="2130591"/>
              <a:ext cx="1143807" cy="1326817"/>
              <a:chOff x="3542249" y="4115617"/>
              <a:chExt cx="1143807" cy="1326817"/>
            </a:xfrm>
          </p:grpSpPr>
          <p:sp>
            <p:nvSpPr>
              <p:cNvPr id="17" name="Shape13">
                <a:extLst>
                  <a:ext uri="{FF2B5EF4-FFF2-40B4-BE49-F238E27FC236}">
                    <a16:creationId xmlns:a16="http://schemas.microsoft.com/office/drawing/2014/main" id="{409CB062-C210-8C45-AAC8-7E9089CE9277}"/>
                  </a:ext>
                </a:extLst>
              </p:cNvPr>
              <p:cNvSpPr/>
              <p:nvPr>
                <p:custDataLst>
                  <p:tags r:id="rId5"/>
                </p:custDataLst>
              </p:nvPr>
            </p:nvSpPr>
            <p:spPr>
              <a:xfrm rot="5400000">
                <a:off x="3450744" y="4207121"/>
                <a:ext cx="1326817" cy="1143807"/>
              </a:xfrm>
              <a:prstGeom prst="hexagon">
                <a:avLst>
                  <a:gd name="adj" fmla="val 29271"/>
                  <a:gd name="vf" fmla="val 115470"/>
                </a:avLst>
              </a:prstGeom>
              <a:solidFill>
                <a:srgbClr val="FFFFFF"/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Play"/>
                  <a:cs typeface="Arial"/>
                </a:endParaRPr>
              </a:p>
            </p:txBody>
          </p:sp>
          <p:pic>
            <p:nvPicPr>
              <p:cNvPr id="19" name="Shape14"/>
              <p:cNvPicPr/>
              <p:nvPr>
                <p:custDataLst>
                  <p:tags r:id="rId6"/>
                </p:custDataLst>
              </p:nvPr>
            </p:nvPicPr>
            <p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p:blipFill>
            <p:spPr>
              <a:xfrm>
                <a:off x="3808192" y="4473061"/>
                <a:ext cx="611923" cy="611923"/>
              </a:xfrm>
              <a:prstGeom prst="rect">
                <a:avLst/>
              </a:prstGeom>
            </p:spPr>
          </p:pic>
        </p:grpSp>
      </p:grpSp>
      <p:sp>
        <p:nvSpPr>
          <p:cNvPr id="13" name="Shape15">
            <a:extLst>
              <a:ext uri="{FF2B5EF4-FFF2-40B4-BE49-F238E27FC236}">
                <a16:creationId xmlns:a16="http://schemas.microsoft.com/office/drawing/2014/main" id="{77ABD102-A5CC-9F4E-9040-C69656805DF8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3185065" y="3145065"/>
            <a:ext cx="5823458" cy="10086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lay"/>
                <a:cs typeface="Arial"/>
              </a:rPr>
              <a:t>Анализ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lay"/>
                <a:cs typeface="Arial"/>
              </a:rPr>
              <a:t> </a:t>
            </a:r>
            <a:r>
              <a:rPr kumimoji="0" lang="en-US" sz="40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lay"/>
                <a:cs typeface="Arial"/>
              </a:rPr>
              <a:t>комментариев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lay"/>
                <a:cs typeface="Arial"/>
              </a:rPr>
              <a:t> 
</a:t>
            </a:r>
            <a:r>
              <a:rPr kumimoji="0" lang="en-US" sz="40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lay"/>
                <a:cs typeface="Arial"/>
              </a:rPr>
              <a:t>на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lay"/>
                <a:cs typeface="Arial"/>
              </a:rPr>
              <a:t> 4 </a:t>
            </a:r>
            <a:r>
              <a:rPr kumimoji="0" lang="en-US" sz="40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lay"/>
                <a:cs typeface="Arial"/>
              </a:rPr>
              <a:t>звезды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lay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45525552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Shape21"/>
          <p:cNvGrpSpPr/>
          <p:nvPr>
            <p:custDataLst>
              <p:tags r:id="rId1"/>
            </p:custDataLst>
          </p:nvPr>
        </p:nvGrpSpPr>
        <p:grpSpPr>
          <a:xfrm>
            <a:off x="-95894" y="1507690"/>
            <a:ext cx="12192795" cy="5350310"/>
            <a:chOff x="-635000" y="874518"/>
            <a:chExt cx="12192795" cy="5350310"/>
          </a:xfrm>
        </p:grpSpPr>
        <p:sp>
          <p:nvSpPr>
            <p:cNvPr id="35" name="Shape18">
              <a:extLst>
                <a:ext uri="{FF2B5EF4-FFF2-40B4-BE49-F238E27FC236}">
                  <a16:creationId xmlns:a16="http://schemas.microsoft.com/office/drawing/2014/main" id="{1EEADB1B-6506-0244-39E6-2BBCEF6AA900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325200" y="4007847"/>
              <a:ext cx="11232595" cy="2215154"/>
            </a:xfrm>
            <a:prstGeom prst="rect">
              <a:avLst/>
            </a:prstGeom>
            <a:solidFill>
              <a:srgbClr val="081893"/>
            </a:solidFill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794" tIns="50794" rIns="50794" bIns="50794" numCol="1" spcCol="38100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825376">
                <a:lnSpc>
                  <a:spcPct val="100000"/>
                </a:lnSpc>
                <a:spcBef>
                  <a:spcPct val="0"/>
                </a:spcBef>
              </a:pPr>
              <a:endParaRPr lang="ru-RU" sz="3200" dirty="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  <p:sp>
          <p:nvSpPr>
            <p:cNvPr id="36" name="Shape20">
              <a:extLst>
                <a:ext uri="{FF2B5EF4-FFF2-40B4-BE49-F238E27FC236}">
                  <a16:creationId xmlns:a16="http://schemas.microsoft.com/office/drawing/2014/main" id="{1AEB9C46-B59B-3BBA-5FF7-E367DB5B528B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-635000" y="874518"/>
              <a:ext cx="4068772" cy="5350310"/>
            </a:xfrm>
            <a:custGeom>
              <a:avLst/>
              <a:gdLst>
                <a:gd name="connsiteX0" fmla="*/ 1265630 w 4068772"/>
                <a:gd name="connsiteY0" fmla="*/ 0 h 5350310"/>
                <a:gd name="connsiteX1" fmla="*/ 4068772 w 4068772"/>
                <a:gd name="connsiteY1" fmla="*/ 1618393 h 5350310"/>
                <a:gd name="connsiteX2" fmla="*/ 4068772 w 4068772"/>
                <a:gd name="connsiteY2" fmla="*/ 4855179 h 5350310"/>
                <a:gd name="connsiteX3" fmla="*/ 3211179 w 4068772"/>
                <a:gd name="connsiteY3" fmla="*/ 5350310 h 5350310"/>
                <a:gd name="connsiteX4" fmla="*/ 0 w 4068772"/>
                <a:gd name="connsiteY4" fmla="*/ 5350310 h 5350310"/>
                <a:gd name="connsiteX5" fmla="*/ 0 w 4068772"/>
                <a:gd name="connsiteY5" fmla="*/ 730711 h 5350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68772" h="5350310">
                  <a:moveTo>
                    <a:pt x="1265630" y="0"/>
                  </a:moveTo>
                  <a:lnTo>
                    <a:pt x="4068772" y="1618393"/>
                  </a:lnTo>
                  <a:lnTo>
                    <a:pt x="4068772" y="4855179"/>
                  </a:lnTo>
                  <a:lnTo>
                    <a:pt x="3211179" y="5350310"/>
                  </a:lnTo>
                  <a:lnTo>
                    <a:pt x="0" y="5350310"/>
                  </a:lnTo>
                  <a:lnTo>
                    <a:pt x="0" y="730711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wrap="square" lIns="25394" tIns="25394" rIns="25394" bIns="25394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412626">
                <a:lnSpc>
                  <a:spcPct val="100000"/>
                </a:lnSpc>
                <a:spcBef>
                  <a:spcPct val="0"/>
                </a:spcBef>
                <a:defRPr sz="3200">
                  <a:solidFill>
                    <a:srgbClr val="FFFFFF"/>
                  </a:solidFill>
                  <a:latin typeface="Play"/>
                  <a:ea typeface="Play"/>
                  <a:cs typeface="Play"/>
                  <a:sym typeface="Play"/>
                </a:defRPr>
              </a:pPr>
              <a:endParaRPr sz="16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</p:grpSp>
      <p:pic>
        <p:nvPicPr>
          <p:cNvPr id="12" name="Shape22"/>
          <p:cNvPicPr/>
          <p:nvPr>
            <p:custDataLst>
              <p:tags r:id="rId2"/>
            </p:custDataLst>
          </p:nvPr>
        </p:nvPicPr>
        <p:blipFill>
          <a:blip r:embed="rId17"/>
          <a:stretch>
            <a:fillRect/>
          </a:stretch>
        </p:blipFill>
        <p:spPr>
          <a:xfrm>
            <a:off x="-1108296" y="624736"/>
            <a:ext cx="2730500" cy="2736000"/>
          </a:xfrm>
          <a:prstGeom prst="rect">
            <a:avLst/>
          </a:prstGeom>
        </p:spPr>
      </p:pic>
      <p:grpSp>
        <p:nvGrpSpPr>
          <p:cNvPr id="22" name="Shape4"/>
          <p:cNvGrpSpPr/>
          <p:nvPr>
            <p:custDataLst>
              <p:tags r:id="rId3"/>
            </p:custDataLst>
          </p:nvPr>
        </p:nvGrpSpPr>
        <p:grpSpPr>
          <a:xfrm>
            <a:off x="623888" y="803782"/>
            <a:ext cx="5849638" cy="3822783"/>
            <a:chOff x="2408715" y="430907"/>
            <a:chExt cx="6118336" cy="4460198"/>
          </a:xfrm>
        </p:grpSpPr>
        <p:sp>
          <p:nvSpPr>
            <p:cNvPr id="23" name="Shape23">
              <a:extLst>
                <a:ext uri="{FF2B5EF4-FFF2-40B4-BE49-F238E27FC236}">
                  <a16:creationId xmlns:a16="http://schemas.microsoft.com/office/drawing/2014/main" id="{67859B1A-DE90-2648-BFCB-C9A800FFCDB0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2567649" y="625576"/>
              <a:ext cx="5788290" cy="411595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Play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Play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Play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Play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Play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Play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Play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Play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Play"/>
                  <a:ea typeface="+mn-ea"/>
                  <a:cs typeface="+mn-cs"/>
                </a:defRPr>
              </a:lvl9pPr>
            </a:lstStyle>
            <a:p>
              <a:pPr algn="ctr" defTabSz="914263" hangingPunct="1">
                <a:lnSpc>
                  <a:spcPct val="100000"/>
                </a:lnSpc>
                <a:spcBef>
                  <a:spcPct val="0"/>
                </a:spcBef>
                <a:defRPr/>
              </a:pPr>
              <a:endParaRPr lang="ru-RU" sz="1800" kern="1200">
                <a:solidFill>
                  <a:prstClr val="white"/>
                </a:solidFill>
                <a:latin typeface="Play"/>
              </a:endParaRPr>
            </a:p>
          </p:txBody>
        </p:sp>
        <p:grpSp>
          <p:nvGrpSpPr>
            <p:cNvPr id="26" name="Shape6"/>
            <p:cNvGrpSpPr/>
            <p:nvPr>
              <p:custDataLst>
                <p:tags r:id="rId11"/>
              </p:custDataLst>
            </p:nvPr>
          </p:nvGrpSpPr>
          <p:grpSpPr>
            <a:xfrm>
              <a:off x="2639495" y="1392907"/>
              <a:ext cx="5644596" cy="2847286"/>
              <a:chOff x="3543173" y="390754"/>
              <a:chExt cx="5642294" cy="2846126"/>
            </a:xfrm>
          </p:grpSpPr>
          <p:pic>
            <p:nvPicPr>
              <p:cNvPr id="27" name="Shape24"/>
              <p:cNvPicPr/>
              <p:nvPr>
                <p:custDataLst>
                  <p:tags r:id="rId13"/>
                </p:custDataLst>
              </p:nvPr>
            </p:nvPicPr>
            <p:blipFill>
              <a:blip r:embed="rId18"/>
              <a:stretch>
                <a:fillRect/>
              </a:stretch>
            </p:blipFill>
            <p:spPr>
              <a:xfrm>
                <a:off x="3543173" y="390754"/>
                <a:ext cx="5642294" cy="2846126"/>
              </a:xfrm>
              <a:prstGeom prst="rect">
                <a:avLst/>
              </a:prstGeom>
            </p:spPr>
          </p:pic>
        </p:grpSp>
        <p:pic>
          <p:nvPicPr>
            <p:cNvPr id="28" name="Shape25" descr="ipad.png">
              <a:extLst>
                <a:ext uri="{FF2B5EF4-FFF2-40B4-BE49-F238E27FC236}">
                  <a16:creationId xmlns:a16="http://schemas.microsoft.com/office/drawing/2014/main" id="{EC694FCE-4B1A-090D-7024-E48F97B96C08}"/>
                </a:ext>
              </a:extLst>
            </p:cNvPr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19"/>
            <a:srcRect l="13183" t="3674" r="13283" b="4175"/>
            <a:stretch>
              <a:fillRect/>
            </a:stretch>
          </p:blipFill>
          <p:spPr>
            <a:xfrm>
              <a:off x="2408715" y="430907"/>
              <a:ext cx="6118336" cy="4427045"/>
            </a:xfrm>
            <a:prstGeom prst="rect">
              <a:avLst/>
            </a:prstGeom>
            <a:ln w="12700">
              <a:miter lim="400000"/>
            </a:ln>
          </p:spPr>
        </p:pic>
      </p:grpSp>
      <p:sp>
        <p:nvSpPr>
          <p:cNvPr id="19" name="Shape28">
            <a:extLst>
              <a:ext uri="{FF2B5EF4-FFF2-40B4-BE49-F238E27FC236}">
                <a16:creationId xmlns:a16="http://schemas.microsoft.com/office/drawing/2014/main" id="{CBE7C9AB-1CD3-1E43-B7CB-6B4CEB8C5E5A}"/>
              </a:ext>
            </a:extLst>
          </p:cNvPr>
          <p:cNvSpPr>
            <a:spLocks noChangeAspect="1"/>
          </p:cNvSpPr>
          <p:nvPr>
            <p:custDataLst>
              <p:tags r:id="rId4"/>
            </p:custDataLst>
          </p:nvPr>
        </p:nvSpPr>
        <p:spPr>
          <a:xfrm>
            <a:off x="194255" y="30402"/>
            <a:ext cx="594995" cy="6870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5400" tIns="25400" rIns="25400" bIns="2540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412750">
              <a:lnSpc>
                <a:spcPct val="100000"/>
              </a:lnSpc>
              <a:spcBef>
                <a:spcPct val="0"/>
              </a:spcBef>
              <a:defRPr sz="32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defRPr>
            </a:pPr>
            <a:endParaRPr sz="1600">
              <a:solidFill>
                <a:srgbClr val="FFFFFF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13" name="Shape30">
            <a:extLst>
              <a:ext uri="{FF2B5EF4-FFF2-40B4-BE49-F238E27FC236}">
                <a16:creationId xmlns:a16="http://schemas.microsoft.com/office/drawing/2014/main" id="{311479BE-C49B-5047-BE27-6CC7E579C10F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1086907" y="140224"/>
            <a:ext cx="5746766" cy="49244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825376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4000" b="1" dirty="0" err="1">
                <a:solidFill>
                  <a:srgbClr val="FFFFFF"/>
                </a:solidFill>
                <a:latin typeface="+mn-lt"/>
                <a:ea typeface="Play"/>
                <a:cs typeface="Play"/>
                <a:sym typeface="Play"/>
              </a:rPr>
              <a:t>Достоинства</a:t>
            </a:r>
            <a:r>
              <a:rPr lang="en-US" sz="4000" b="1" dirty="0">
                <a:solidFill>
                  <a:srgbClr val="FFFFFF"/>
                </a:solidFill>
                <a:latin typeface="+mn-lt"/>
                <a:ea typeface="Play"/>
                <a:cs typeface="Play"/>
                <a:sym typeface="Play"/>
              </a:rPr>
              <a:t>, </a:t>
            </a:r>
            <a:r>
              <a:rPr lang="ru-RU" sz="4000" b="1" dirty="0">
                <a:solidFill>
                  <a:srgbClr val="FFFFFF"/>
                </a:solidFill>
                <a:latin typeface="+mn-lt"/>
                <a:ea typeface="Play"/>
                <a:cs typeface="Play"/>
                <a:sym typeface="Play"/>
              </a:rPr>
              <a:t>4 звезды</a:t>
            </a:r>
            <a:endParaRPr lang="en-US" sz="4000" b="1" dirty="0">
              <a:solidFill>
                <a:srgbClr val="FFFFFF"/>
              </a:solidFill>
              <a:latin typeface="+mn-lt"/>
              <a:ea typeface="Play"/>
              <a:cs typeface="Play"/>
              <a:sym typeface="Play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DCEC7DE-C4B6-4B6C-BF1D-7F43514B6383}"/>
              </a:ext>
            </a:extLst>
          </p:cNvPr>
          <p:cNvSpPr txBox="1"/>
          <p:nvPr/>
        </p:nvSpPr>
        <p:spPr>
          <a:xfrm>
            <a:off x="7448881" y="929355"/>
            <a:ext cx="396886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[('качество', 233), ('цена', 127), ('футболка', 112), ('хорошая', 105), ('хорошее', 78), ('ткань', 76), ('размер', 60), ('материал', 57), ('соответствует', 46), ('приятная', 46), ('хлопок', 45), ('хороший', 45), ('цвет', 39), ('норм', 34), ('</a:t>
            </a:r>
            <a:r>
              <a:rPr lang="ru-RU" dirty="0" err="1">
                <a:solidFill>
                  <a:schemeClr val="bg1"/>
                </a:solidFill>
              </a:rPr>
              <a:t>хб</a:t>
            </a:r>
            <a:r>
              <a:rPr lang="ru-RU" dirty="0">
                <a:solidFill>
                  <a:schemeClr val="bg1"/>
                </a:solidFill>
              </a:rPr>
              <a:t>', 31), ('приятный', 29), ('принт', 28), ('красивая', 27), ('швы', 26), ('качественный', 22)])</a:t>
            </a:r>
          </a:p>
          <a:p>
            <a:r>
              <a:rPr lang="ru-RU" dirty="0">
                <a:solidFill>
                  <a:schemeClr val="bg1"/>
                </a:solidFill>
              </a:rPr>
              <a:t>  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09B1E33C-7A18-43DA-AEB3-D300242E54D0}"/>
              </a:ext>
            </a:extLst>
          </p:cNvPr>
          <p:cNvSpPr/>
          <p:nvPr/>
        </p:nvSpPr>
        <p:spPr>
          <a:xfrm>
            <a:off x="96686" y="4598150"/>
            <a:ext cx="12096901" cy="230089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3" name="Shape16">
            <a:extLst>
              <a:ext uri="{FF2B5EF4-FFF2-40B4-BE49-F238E27FC236}">
                <a16:creationId xmlns:a16="http://schemas.microsoft.com/office/drawing/2014/main" id="{7476B1EB-02FF-A541-9D49-B5A41004BEAA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176944" y="4669223"/>
            <a:ext cx="11839700" cy="22159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9pPr>
          </a:lstStyle>
          <a:p>
            <a:r>
              <a:rPr lang="ru-RU" sz="1600" dirty="0">
                <a:solidFill>
                  <a:schemeClr val="tx1"/>
                </a:solidFill>
              </a:rPr>
              <a:t>Отзывы на 4 звезды уже считаются превалирующе положительными. Соответственно обратить внимание стоит на следующие выделенные достоинства:</a:t>
            </a:r>
          </a:p>
          <a:p>
            <a:pPr marL="285750" indent="-285750">
              <a:buFontTx/>
              <a:buChar char="-"/>
            </a:pPr>
            <a:r>
              <a:rPr lang="ru-RU" sz="1600" b="1" dirty="0">
                <a:solidFill>
                  <a:schemeClr val="tx1"/>
                </a:solidFill>
              </a:rPr>
              <a:t>№1</a:t>
            </a:r>
            <a:r>
              <a:rPr lang="ru-RU" sz="1600" dirty="0">
                <a:solidFill>
                  <a:schemeClr val="tx1"/>
                </a:solidFill>
              </a:rPr>
              <a:t> - Высокое качество изделия: ткань, шви, материал</a:t>
            </a:r>
          </a:p>
          <a:p>
            <a:pPr marL="285750" indent="-285750">
              <a:buFontTx/>
              <a:buChar char="-"/>
            </a:pPr>
            <a:r>
              <a:rPr lang="ru-RU" sz="1600" b="1" dirty="0">
                <a:solidFill>
                  <a:schemeClr val="tx1"/>
                </a:solidFill>
              </a:rPr>
              <a:t>№2</a:t>
            </a:r>
            <a:r>
              <a:rPr lang="ru-RU" sz="1600" dirty="0">
                <a:solidFill>
                  <a:schemeClr val="tx1"/>
                </a:solidFill>
              </a:rPr>
              <a:t> – Доступная цена </a:t>
            </a:r>
          </a:p>
          <a:p>
            <a:pPr marL="285750" indent="-285750">
              <a:buFontTx/>
              <a:buChar char="-"/>
            </a:pPr>
            <a:r>
              <a:rPr lang="ru-RU" sz="1600" b="1" dirty="0">
                <a:solidFill>
                  <a:schemeClr val="tx1"/>
                </a:solidFill>
              </a:rPr>
              <a:t>№3</a:t>
            </a:r>
            <a:r>
              <a:rPr lang="ru-RU" sz="1600" dirty="0">
                <a:solidFill>
                  <a:schemeClr val="tx1"/>
                </a:solidFill>
              </a:rPr>
              <a:t>  –  Подходящий размер</a:t>
            </a:r>
          </a:p>
          <a:p>
            <a:pPr marL="285750" indent="-285750">
              <a:buFontTx/>
              <a:buChar char="-"/>
            </a:pPr>
            <a:r>
              <a:rPr lang="ru-RU" sz="1600" b="1" dirty="0">
                <a:solidFill>
                  <a:schemeClr val="tx1"/>
                </a:solidFill>
              </a:rPr>
              <a:t>№4</a:t>
            </a:r>
            <a:r>
              <a:rPr lang="ru-RU" sz="1600" dirty="0">
                <a:solidFill>
                  <a:schemeClr val="tx1"/>
                </a:solidFill>
              </a:rPr>
              <a:t> - Соответствие заявленным характеристикам</a:t>
            </a:r>
          </a:p>
          <a:p>
            <a:pPr marL="285750" indent="-285750">
              <a:buFontTx/>
              <a:buChar char="-"/>
            </a:pPr>
            <a:r>
              <a:rPr lang="ru-RU" sz="1600" b="1" dirty="0">
                <a:solidFill>
                  <a:schemeClr val="tx1"/>
                </a:solidFill>
              </a:rPr>
              <a:t>№5</a:t>
            </a:r>
            <a:r>
              <a:rPr lang="ru-RU" sz="1600" dirty="0">
                <a:solidFill>
                  <a:schemeClr val="tx1"/>
                </a:solidFill>
              </a:rPr>
              <a:t> - Использование хлопка</a:t>
            </a:r>
          </a:p>
          <a:p>
            <a:pPr marL="285750" indent="-285750">
              <a:buFontTx/>
              <a:buChar char="-"/>
            </a:pPr>
            <a:r>
              <a:rPr lang="ru-RU" sz="1600" b="1" dirty="0">
                <a:solidFill>
                  <a:schemeClr val="tx1"/>
                </a:solidFill>
              </a:rPr>
              <a:t>№6</a:t>
            </a:r>
            <a:r>
              <a:rPr lang="ru-RU" sz="1600" dirty="0">
                <a:solidFill>
                  <a:schemeClr val="tx1"/>
                </a:solidFill>
              </a:rPr>
              <a:t> - Приятные тактильные ощущения </a:t>
            </a:r>
          </a:p>
          <a:p>
            <a:pPr marL="285750" indent="-285750">
              <a:buFontTx/>
              <a:buChar char="-"/>
            </a:pPr>
            <a:r>
              <a:rPr lang="ru-RU" sz="1600" b="1" dirty="0">
                <a:solidFill>
                  <a:schemeClr val="tx1"/>
                </a:solidFill>
              </a:rPr>
              <a:t>№7</a:t>
            </a:r>
            <a:r>
              <a:rPr lang="ru-RU" sz="1600" dirty="0">
                <a:solidFill>
                  <a:schemeClr val="tx1"/>
                </a:solidFill>
              </a:rPr>
              <a:t> - Красивый дизайн </a:t>
            </a:r>
          </a:p>
        </p:txBody>
      </p:sp>
      <p:grpSp>
        <p:nvGrpSpPr>
          <p:cNvPr id="37" name="Shape65">
            <a:extLst>
              <a:ext uri="{FF2B5EF4-FFF2-40B4-BE49-F238E27FC236}">
                <a16:creationId xmlns:a16="http://schemas.microsoft.com/office/drawing/2014/main" id="{4E3F8A98-6DAC-4105-9D8B-8EBD9798CB13}"/>
              </a:ext>
            </a:extLst>
          </p:cNvPr>
          <p:cNvGrpSpPr/>
          <p:nvPr>
            <p:custDataLst>
              <p:tags r:id="rId7"/>
            </p:custDataLst>
          </p:nvPr>
        </p:nvGrpSpPr>
        <p:grpSpPr>
          <a:xfrm>
            <a:off x="235670" y="110275"/>
            <a:ext cx="506435" cy="552339"/>
            <a:chOff x="-96223" y="1554169"/>
            <a:chExt cx="506435" cy="552339"/>
          </a:xfrm>
        </p:grpSpPr>
        <p:sp>
          <p:nvSpPr>
            <p:cNvPr id="38" name="Shape9">
              <a:extLst>
                <a:ext uri="{FF2B5EF4-FFF2-40B4-BE49-F238E27FC236}">
                  <a16:creationId xmlns:a16="http://schemas.microsoft.com/office/drawing/2014/main" id="{D33000A9-1624-4DF7-94E1-72B55E4508A9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-96223" y="1554169"/>
              <a:ext cx="506435" cy="552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rgbClr val="081893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wp="http://schemas.openxmlformats.org/drawingml/2006/wordprocessingDrawing" xmlns:w="http://schemas.openxmlformats.org/wordprocessingml/2006/main" val="1"/>
              </a:ext>
            </a:extLst>
          </p:spPr>
          <p:txBody>
            <a:bodyPr lIns="25400" tIns="25400" rIns="25400" bIns="25400" anchor="ctr">
              <a:noAutofit/>
            </a:bodyPr>
            <a:lstStyle>
              <a:defPPr>
                <a:defRPr lang="en-US"/>
              </a:defPPr>
              <a:lvl1pPr marL="0" algn="l" defTabSz="825500" rtl="0" eaLnBrk="1" latinLnBrk="0" hangingPunct="1">
                <a:defRPr sz="4500" kern="1200">
                  <a:solidFill>
                    <a:srgbClr val="000000"/>
                  </a:solidFill>
                  <a:latin typeface="Play"/>
                  <a:ea typeface="Play"/>
                  <a:cs typeface="Play"/>
                  <a:sym typeface="Play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8255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2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lay"/>
                <a:sym typeface="Play"/>
              </a:endParaRPr>
            </a:p>
          </p:txBody>
        </p:sp>
        <p:pic>
          <p:nvPicPr>
            <p:cNvPr id="39" name="Shape11">
              <a:extLst>
                <a:ext uri="{FF2B5EF4-FFF2-40B4-BE49-F238E27FC236}">
                  <a16:creationId xmlns:a16="http://schemas.microsoft.com/office/drawing/2014/main" id="{639361D3-D3E4-4727-A3F3-7737EA399172}"/>
                </a:ext>
              </a:extLst>
            </p:cNvPr>
            <p:cNvPicPr/>
            <p:nvPr>
              <p:custDataLst>
                <p:tags r:id="rId9"/>
              </p:custDataLst>
            </p:nvPr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21995" y="1695337"/>
              <a:ext cx="270000" cy="270000"/>
            </a:xfrm>
            <a:prstGeom prst="rect">
              <a:avLst/>
            </a:prstGeom>
          </p:spPr>
        </p:pic>
      </p:grpSp>
      <p:pic>
        <p:nvPicPr>
          <p:cNvPr id="20" name="Picture 2">
            <a:extLst>
              <a:ext uri="{FF2B5EF4-FFF2-40B4-BE49-F238E27FC236}">
                <a16:creationId xmlns:a16="http://schemas.microsoft.com/office/drawing/2014/main" id="{74BA1C03-55BF-446D-8DDD-F63E49E35E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216" y="1482351"/>
            <a:ext cx="5348883" cy="2698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3891651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Shape21"/>
          <p:cNvGrpSpPr/>
          <p:nvPr>
            <p:custDataLst>
              <p:tags r:id="rId1"/>
            </p:custDataLst>
          </p:nvPr>
        </p:nvGrpSpPr>
        <p:grpSpPr>
          <a:xfrm>
            <a:off x="-95894" y="1507690"/>
            <a:ext cx="12192795" cy="5350310"/>
            <a:chOff x="-635000" y="874518"/>
            <a:chExt cx="12192795" cy="5350310"/>
          </a:xfrm>
        </p:grpSpPr>
        <p:sp>
          <p:nvSpPr>
            <p:cNvPr id="35" name="Shape18">
              <a:extLst>
                <a:ext uri="{FF2B5EF4-FFF2-40B4-BE49-F238E27FC236}">
                  <a16:creationId xmlns:a16="http://schemas.microsoft.com/office/drawing/2014/main" id="{1EEADB1B-6506-0244-39E6-2BBCEF6AA900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325200" y="4007847"/>
              <a:ext cx="11232595" cy="2215154"/>
            </a:xfrm>
            <a:prstGeom prst="rect">
              <a:avLst/>
            </a:prstGeom>
            <a:solidFill>
              <a:srgbClr val="081893"/>
            </a:solidFill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794" tIns="50794" rIns="50794" bIns="50794" numCol="1" spcCol="38100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825376">
                <a:lnSpc>
                  <a:spcPct val="100000"/>
                </a:lnSpc>
                <a:spcBef>
                  <a:spcPct val="0"/>
                </a:spcBef>
              </a:pPr>
              <a:endParaRPr lang="ru-RU" sz="3200" dirty="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  <p:sp>
          <p:nvSpPr>
            <p:cNvPr id="36" name="Shape20">
              <a:extLst>
                <a:ext uri="{FF2B5EF4-FFF2-40B4-BE49-F238E27FC236}">
                  <a16:creationId xmlns:a16="http://schemas.microsoft.com/office/drawing/2014/main" id="{1AEB9C46-B59B-3BBA-5FF7-E367DB5B528B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-635000" y="874518"/>
              <a:ext cx="4068772" cy="5350310"/>
            </a:xfrm>
            <a:custGeom>
              <a:avLst/>
              <a:gdLst>
                <a:gd name="connsiteX0" fmla="*/ 1265630 w 4068772"/>
                <a:gd name="connsiteY0" fmla="*/ 0 h 5350310"/>
                <a:gd name="connsiteX1" fmla="*/ 4068772 w 4068772"/>
                <a:gd name="connsiteY1" fmla="*/ 1618393 h 5350310"/>
                <a:gd name="connsiteX2" fmla="*/ 4068772 w 4068772"/>
                <a:gd name="connsiteY2" fmla="*/ 4855179 h 5350310"/>
                <a:gd name="connsiteX3" fmla="*/ 3211179 w 4068772"/>
                <a:gd name="connsiteY3" fmla="*/ 5350310 h 5350310"/>
                <a:gd name="connsiteX4" fmla="*/ 0 w 4068772"/>
                <a:gd name="connsiteY4" fmla="*/ 5350310 h 5350310"/>
                <a:gd name="connsiteX5" fmla="*/ 0 w 4068772"/>
                <a:gd name="connsiteY5" fmla="*/ 730711 h 5350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68772" h="5350310">
                  <a:moveTo>
                    <a:pt x="1265630" y="0"/>
                  </a:moveTo>
                  <a:lnTo>
                    <a:pt x="4068772" y="1618393"/>
                  </a:lnTo>
                  <a:lnTo>
                    <a:pt x="4068772" y="4855179"/>
                  </a:lnTo>
                  <a:lnTo>
                    <a:pt x="3211179" y="5350310"/>
                  </a:lnTo>
                  <a:lnTo>
                    <a:pt x="0" y="5350310"/>
                  </a:lnTo>
                  <a:lnTo>
                    <a:pt x="0" y="730711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wrap="square" lIns="25394" tIns="25394" rIns="25394" bIns="25394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412626">
                <a:lnSpc>
                  <a:spcPct val="100000"/>
                </a:lnSpc>
                <a:spcBef>
                  <a:spcPct val="0"/>
                </a:spcBef>
                <a:defRPr sz="3200">
                  <a:solidFill>
                    <a:srgbClr val="FFFFFF"/>
                  </a:solidFill>
                  <a:latin typeface="Play"/>
                  <a:ea typeface="Play"/>
                  <a:cs typeface="Play"/>
                  <a:sym typeface="Play"/>
                </a:defRPr>
              </a:pPr>
              <a:endParaRPr sz="16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</p:grpSp>
      <p:pic>
        <p:nvPicPr>
          <p:cNvPr id="12" name="Shape22"/>
          <p:cNvPicPr/>
          <p:nvPr>
            <p:custDataLst>
              <p:tags r:id="rId2"/>
            </p:custDataLst>
          </p:nvPr>
        </p:nvPicPr>
        <p:blipFill>
          <a:blip r:embed="rId17"/>
          <a:stretch>
            <a:fillRect/>
          </a:stretch>
        </p:blipFill>
        <p:spPr>
          <a:xfrm>
            <a:off x="-1108296" y="624736"/>
            <a:ext cx="2730500" cy="2736000"/>
          </a:xfrm>
          <a:prstGeom prst="rect">
            <a:avLst/>
          </a:prstGeom>
        </p:spPr>
      </p:pic>
      <p:grpSp>
        <p:nvGrpSpPr>
          <p:cNvPr id="22" name="Shape4"/>
          <p:cNvGrpSpPr/>
          <p:nvPr>
            <p:custDataLst>
              <p:tags r:id="rId3"/>
            </p:custDataLst>
          </p:nvPr>
        </p:nvGrpSpPr>
        <p:grpSpPr>
          <a:xfrm>
            <a:off x="256954" y="923469"/>
            <a:ext cx="5435142" cy="3350168"/>
            <a:chOff x="2408715" y="430907"/>
            <a:chExt cx="6118336" cy="4460198"/>
          </a:xfrm>
        </p:grpSpPr>
        <p:sp>
          <p:nvSpPr>
            <p:cNvPr id="23" name="Shape23">
              <a:extLst>
                <a:ext uri="{FF2B5EF4-FFF2-40B4-BE49-F238E27FC236}">
                  <a16:creationId xmlns:a16="http://schemas.microsoft.com/office/drawing/2014/main" id="{67859B1A-DE90-2648-BFCB-C9A800FFCDB0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2567649" y="625576"/>
              <a:ext cx="5788290" cy="411595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Play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Play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Play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Play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Play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Play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Play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Play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Play"/>
                  <a:ea typeface="+mn-ea"/>
                  <a:cs typeface="+mn-cs"/>
                </a:defRPr>
              </a:lvl9pPr>
            </a:lstStyle>
            <a:p>
              <a:pPr algn="ctr" defTabSz="914263" hangingPunct="1">
                <a:lnSpc>
                  <a:spcPct val="100000"/>
                </a:lnSpc>
                <a:spcBef>
                  <a:spcPct val="0"/>
                </a:spcBef>
                <a:defRPr/>
              </a:pPr>
              <a:endParaRPr lang="ru-RU" sz="1800" kern="1200">
                <a:solidFill>
                  <a:prstClr val="white"/>
                </a:solidFill>
                <a:latin typeface="Play"/>
              </a:endParaRPr>
            </a:p>
          </p:txBody>
        </p:sp>
        <p:grpSp>
          <p:nvGrpSpPr>
            <p:cNvPr id="26" name="Shape6"/>
            <p:cNvGrpSpPr/>
            <p:nvPr>
              <p:custDataLst>
                <p:tags r:id="rId11"/>
              </p:custDataLst>
            </p:nvPr>
          </p:nvGrpSpPr>
          <p:grpSpPr>
            <a:xfrm>
              <a:off x="2639495" y="1392907"/>
              <a:ext cx="5644596" cy="2847286"/>
              <a:chOff x="3543173" y="390754"/>
              <a:chExt cx="5642294" cy="2846126"/>
            </a:xfrm>
          </p:grpSpPr>
          <p:pic>
            <p:nvPicPr>
              <p:cNvPr id="27" name="Shape24"/>
              <p:cNvPicPr/>
              <p:nvPr>
                <p:custDataLst>
                  <p:tags r:id="rId13"/>
                </p:custDataLst>
              </p:nvPr>
            </p:nvPicPr>
            <p:blipFill>
              <a:blip r:embed="rId18"/>
              <a:stretch>
                <a:fillRect/>
              </a:stretch>
            </p:blipFill>
            <p:spPr>
              <a:xfrm>
                <a:off x="3543173" y="390754"/>
                <a:ext cx="5642294" cy="2846126"/>
              </a:xfrm>
              <a:prstGeom prst="rect">
                <a:avLst/>
              </a:prstGeom>
            </p:spPr>
          </p:pic>
        </p:grpSp>
        <p:pic>
          <p:nvPicPr>
            <p:cNvPr id="28" name="Shape25" descr="ipad.png">
              <a:extLst>
                <a:ext uri="{FF2B5EF4-FFF2-40B4-BE49-F238E27FC236}">
                  <a16:creationId xmlns:a16="http://schemas.microsoft.com/office/drawing/2014/main" id="{EC694FCE-4B1A-090D-7024-E48F97B96C08}"/>
                </a:ext>
              </a:extLst>
            </p:cNvPr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19"/>
            <a:srcRect l="13183" t="3674" r="13283" b="4175"/>
            <a:stretch>
              <a:fillRect/>
            </a:stretch>
          </p:blipFill>
          <p:spPr>
            <a:xfrm>
              <a:off x="2408715" y="430907"/>
              <a:ext cx="6118336" cy="4427045"/>
            </a:xfrm>
            <a:prstGeom prst="rect">
              <a:avLst/>
            </a:prstGeom>
            <a:ln w="12700">
              <a:miter lim="400000"/>
            </a:ln>
          </p:spPr>
        </p:pic>
      </p:grpSp>
      <p:sp>
        <p:nvSpPr>
          <p:cNvPr id="19" name="Shape28">
            <a:extLst>
              <a:ext uri="{FF2B5EF4-FFF2-40B4-BE49-F238E27FC236}">
                <a16:creationId xmlns:a16="http://schemas.microsoft.com/office/drawing/2014/main" id="{CBE7C9AB-1CD3-1E43-B7CB-6B4CEB8C5E5A}"/>
              </a:ext>
            </a:extLst>
          </p:cNvPr>
          <p:cNvSpPr>
            <a:spLocks noChangeAspect="1"/>
          </p:cNvSpPr>
          <p:nvPr>
            <p:custDataLst>
              <p:tags r:id="rId4"/>
            </p:custDataLst>
          </p:nvPr>
        </p:nvSpPr>
        <p:spPr>
          <a:xfrm>
            <a:off x="937860" y="-80312"/>
            <a:ext cx="594995" cy="6870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5400" tIns="25400" rIns="25400" bIns="2540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412750">
              <a:lnSpc>
                <a:spcPct val="100000"/>
              </a:lnSpc>
              <a:spcBef>
                <a:spcPct val="0"/>
              </a:spcBef>
              <a:defRPr sz="32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defRPr>
            </a:pPr>
            <a:endParaRPr sz="1600">
              <a:solidFill>
                <a:srgbClr val="FFFFFF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13" name="Shape30">
            <a:extLst>
              <a:ext uri="{FF2B5EF4-FFF2-40B4-BE49-F238E27FC236}">
                <a16:creationId xmlns:a16="http://schemas.microsoft.com/office/drawing/2014/main" id="{311479BE-C49B-5047-BE27-6CC7E579C10F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1830512" y="29510"/>
            <a:ext cx="5467843" cy="49244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825376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sz="4000" b="1" dirty="0">
                <a:solidFill>
                  <a:srgbClr val="FFFFFF"/>
                </a:solidFill>
                <a:latin typeface="+mn-lt"/>
                <a:ea typeface="Play"/>
                <a:cs typeface="Play"/>
                <a:sym typeface="Play"/>
              </a:rPr>
              <a:t>Недостатки</a:t>
            </a:r>
            <a:r>
              <a:rPr lang="en-US" sz="4000" b="1" dirty="0">
                <a:solidFill>
                  <a:srgbClr val="FFFFFF"/>
                </a:solidFill>
                <a:latin typeface="+mn-lt"/>
                <a:ea typeface="Play"/>
                <a:cs typeface="Play"/>
                <a:sym typeface="Play"/>
              </a:rPr>
              <a:t>, </a:t>
            </a:r>
            <a:r>
              <a:rPr lang="ru-RU" sz="4000" b="1" dirty="0">
                <a:solidFill>
                  <a:srgbClr val="FFFFFF"/>
                </a:solidFill>
                <a:ea typeface="Play"/>
                <a:cs typeface="Play"/>
                <a:sym typeface="Play"/>
              </a:rPr>
              <a:t>4 звезды</a:t>
            </a:r>
            <a:endParaRPr lang="en-US" sz="4000" b="1" dirty="0">
              <a:solidFill>
                <a:srgbClr val="FFFFFF"/>
              </a:solidFill>
              <a:latin typeface="+mn-lt"/>
              <a:ea typeface="Play"/>
              <a:cs typeface="Play"/>
              <a:sym typeface="Play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DCEC7DE-C4B6-4B6C-BF1D-7F43514B6383}"/>
              </a:ext>
            </a:extLst>
          </p:cNvPr>
          <p:cNvSpPr txBox="1"/>
          <p:nvPr/>
        </p:nvSpPr>
        <p:spPr>
          <a:xfrm>
            <a:off x="6501494" y="1069690"/>
            <a:ext cx="4757736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[('</a:t>
            </a:r>
            <a:r>
              <a:rPr lang="ru-RU" dirty="0" err="1">
                <a:solidFill>
                  <a:schemeClr val="bg1"/>
                </a:solidFill>
              </a:rPr>
              <a:t>маломерит</a:t>
            </a:r>
            <a:r>
              <a:rPr lang="ru-RU" dirty="0">
                <a:solidFill>
                  <a:schemeClr val="bg1"/>
                </a:solidFill>
              </a:rPr>
              <a:t>', 92), ('размер', 90), ('очень', 89), ('стирки', 79), ('ткань', 69), ('цвет', 54), ('тонкая', 46), ('качество', 44), ('материал', 44), ('немного', 41), ('фото', 41), ('футболка', 40), ('тонкий', 38), ('сильно', 36), ('просвечивает', 32), ('соответствует', 30), ('1', 28), ('прислали', 26), ('длинная', 25), ('синтетика', 23)])</a:t>
            </a:r>
          </a:p>
          <a:p>
            <a:r>
              <a:rPr lang="ru-RU" dirty="0">
                <a:solidFill>
                  <a:schemeClr val="bg1"/>
                </a:solidFill>
              </a:rPr>
              <a:t>  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09B1E33C-7A18-43DA-AEB3-D300242E54D0}"/>
              </a:ext>
            </a:extLst>
          </p:cNvPr>
          <p:cNvSpPr/>
          <p:nvPr/>
        </p:nvSpPr>
        <p:spPr>
          <a:xfrm>
            <a:off x="256954" y="4286806"/>
            <a:ext cx="11951738" cy="261537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3" name="Shape16">
            <a:extLst>
              <a:ext uri="{FF2B5EF4-FFF2-40B4-BE49-F238E27FC236}">
                <a16:creationId xmlns:a16="http://schemas.microsoft.com/office/drawing/2014/main" id="{7476B1EB-02FF-A541-9D49-B5A41004BEAA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1960954" y="5112324"/>
            <a:ext cx="7879838" cy="9233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9pPr>
          </a:lstStyle>
          <a:p>
            <a:pPr algn="ctr" defTabSz="914263">
              <a:spcBef>
                <a:spcPct val="0"/>
              </a:spcBef>
              <a:spcAft>
                <a:spcPct val="0"/>
              </a:spcAft>
            </a:pPr>
            <a:r>
              <a:rPr lang="ru-RU" sz="2000" dirty="0">
                <a:solidFill>
                  <a:schemeClr val="tx1"/>
                </a:solidFill>
              </a:rPr>
              <a:t>В недостатках мы видим все те же основные негативные факторы, что и в отзывах других категорий</a:t>
            </a:r>
          </a:p>
          <a:p>
            <a:pPr algn="ctr" defTabSz="914263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ru-RU" sz="2000" kern="1200" dirty="0">
              <a:solidFill>
                <a:schemeClr val="tx1"/>
              </a:solidFill>
              <a:latin typeface="+mn-lt"/>
            </a:endParaRPr>
          </a:p>
        </p:txBody>
      </p:sp>
      <p:grpSp>
        <p:nvGrpSpPr>
          <p:cNvPr id="20" name="Shape59">
            <a:extLst>
              <a:ext uri="{FF2B5EF4-FFF2-40B4-BE49-F238E27FC236}">
                <a16:creationId xmlns:a16="http://schemas.microsoft.com/office/drawing/2014/main" id="{214AE067-4579-40B6-B04B-14798791C1FE}"/>
              </a:ext>
            </a:extLst>
          </p:cNvPr>
          <p:cNvGrpSpPr/>
          <p:nvPr>
            <p:custDataLst>
              <p:tags r:id="rId7"/>
            </p:custDataLst>
          </p:nvPr>
        </p:nvGrpSpPr>
        <p:grpSpPr>
          <a:xfrm rot="10800000">
            <a:off x="982139" y="-439"/>
            <a:ext cx="506435" cy="552339"/>
            <a:chOff x="8314581" y="1554169"/>
            <a:chExt cx="506435" cy="552339"/>
          </a:xfrm>
        </p:grpSpPr>
        <p:sp>
          <p:nvSpPr>
            <p:cNvPr id="29" name="Shape26">
              <a:extLst>
                <a:ext uri="{FF2B5EF4-FFF2-40B4-BE49-F238E27FC236}">
                  <a16:creationId xmlns:a16="http://schemas.microsoft.com/office/drawing/2014/main" id="{BF08109A-7A58-4161-B44E-98F6FB90B8B3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8314581" y="1554169"/>
              <a:ext cx="506435" cy="552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rgbClr val="000000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wp="http://schemas.openxmlformats.org/drawingml/2006/wordprocessingDrawing" xmlns:w="http://schemas.openxmlformats.org/wordprocessingml/2006/main" val="1"/>
              </a:ext>
            </a:extLst>
          </p:spPr>
          <p:txBody>
            <a:bodyPr lIns="25400" tIns="25400" rIns="25400" bIns="25400" anchor="ctr">
              <a:noAutofit/>
            </a:bodyPr>
            <a:lstStyle>
              <a:lvl1pPr defTabSz="825500">
                <a:defRPr sz="4500">
                  <a:solidFill>
                    <a:srgbClr val="000000"/>
                  </a:solidFill>
                  <a:latin typeface="Play"/>
                  <a:ea typeface="Play"/>
                  <a:cs typeface="Play"/>
                  <a:sym typeface="Play"/>
                </a:defRPr>
              </a:lvl1pPr>
            </a:lstStyle>
            <a:p>
              <a:pPr marL="0" marR="0" lvl="0" indent="0" algn="l" defTabSz="8255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2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lay"/>
                <a:sym typeface="Play"/>
              </a:endParaRPr>
            </a:p>
          </p:txBody>
        </p:sp>
        <p:pic>
          <p:nvPicPr>
            <p:cNvPr id="30" name="Shape28">
              <a:extLst>
                <a:ext uri="{FF2B5EF4-FFF2-40B4-BE49-F238E27FC236}">
                  <a16:creationId xmlns:a16="http://schemas.microsoft.com/office/drawing/2014/main" id="{AB8CADF4-43F3-43D4-9F06-00790A81C937}"/>
                </a:ext>
              </a:extLst>
            </p:cNvPr>
            <p:cNvPicPr/>
            <p:nvPr>
              <p:custDataLst>
                <p:tags r:id="rId9"/>
              </p:custDataLst>
            </p:nvPr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8432799" y="1695337"/>
              <a:ext cx="270000" cy="270000"/>
            </a:xfrm>
            <a:prstGeom prst="rect">
              <a:avLst/>
            </a:prstGeom>
          </p:spPr>
        </p:pic>
      </p:grpSp>
      <p:pic>
        <p:nvPicPr>
          <p:cNvPr id="31" name="Picture 5">
            <a:extLst>
              <a:ext uri="{FF2B5EF4-FFF2-40B4-BE49-F238E27FC236}">
                <a16:creationId xmlns:a16="http://schemas.microsoft.com/office/drawing/2014/main" id="{8A167188-EBC8-4305-BDEE-D110C897B2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205" y="1684124"/>
            <a:ext cx="5238256" cy="2138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>
            <a:extLst>
              <a:ext uri="{FF2B5EF4-FFF2-40B4-BE49-F238E27FC236}">
                <a16:creationId xmlns:a16="http://schemas.microsoft.com/office/drawing/2014/main" id="{876ADDF1-F4B7-4E53-AAB6-47F3918C6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051" y="1514419"/>
            <a:ext cx="5078125" cy="2561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4898535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Shape21"/>
          <p:cNvGrpSpPr/>
          <p:nvPr>
            <p:custDataLst>
              <p:tags r:id="rId1"/>
            </p:custDataLst>
          </p:nvPr>
        </p:nvGrpSpPr>
        <p:grpSpPr>
          <a:xfrm>
            <a:off x="-95894" y="1507690"/>
            <a:ext cx="12192795" cy="5350310"/>
            <a:chOff x="-635000" y="874518"/>
            <a:chExt cx="12192795" cy="5350310"/>
          </a:xfrm>
        </p:grpSpPr>
        <p:sp>
          <p:nvSpPr>
            <p:cNvPr id="35" name="Shape18">
              <a:extLst>
                <a:ext uri="{FF2B5EF4-FFF2-40B4-BE49-F238E27FC236}">
                  <a16:creationId xmlns:a16="http://schemas.microsoft.com/office/drawing/2014/main" id="{1EEADB1B-6506-0244-39E6-2BBCEF6AA900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>
            <a:xfrm>
              <a:off x="325200" y="4007847"/>
              <a:ext cx="11232595" cy="2215154"/>
            </a:xfrm>
            <a:prstGeom prst="rect">
              <a:avLst/>
            </a:prstGeom>
            <a:solidFill>
              <a:srgbClr val="081893"/>
            </a:solidFill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794" tIns="50794" rIns="50794" bIns="50794" numCol="1" spcCol="38100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825376">
                <a:lnSpc>
                  <a:spcPct val="100000"/>
                </a:lnSpc>
                <a:spcBef>
                  <a:spcPct val="0"/>
                </a:spcBef>
              </a:pPr>
              <a:endParaRPr lang="ru-RU" sz="3200" dirty="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  <p:sp>
          <p:nvSpPr>
            <p:cNvPr id="36" name="Shape20">
              <a:extLst>
                <a:ext uri="{FF2B5EF4-FFF2-40B4-BE49-F238E27FC236}">
                  <a16:creationId xmlns:a16="http://schemas.microsoft.com/office/drawing/2014/main" id="{1AEB9C46-B59B-3BBA-5FF7-E367DB5B528B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>
            <a:xfrm>
              <a:off x="-635000" y="874518"/>
              <a:ext cx="4068772" cy="5350310"/>
            </a:xfrm>
            <a:custGeom>
              <a:avLst/>
              <a:gdLst>
                <a:gd name="connsiteX0" fmla="*/ 1265630 w 4068772"/>
                <a:gd name="connsiteY0" fmla="*/ 0 h 5350310"/>
                <a:gd name="connsiteX1" fmla="*/ 4068772 w 4068772"/>
                <a:gd name="connsiteY1" fmla="*/ 1618393 h 5350310"/>
                <a:gd name="connsiteX2" fmla="*/ 4068772 w 4068772"/>
                <a:gd name="connsiteY2" fmla="*/ 4855179 h 5350310"/>
                <a:gd name="connsiteX3" fmla="*/ 3211179 w 4068772"/>
                <a:gd name="connsiteY3" fmla="*/ 5350310 h 5350310"/>
                <a:gd name="connsiteX4" fmla="*/ 0 w 4068772"/>
                <a:gd name="connsiteY4" fmla="*/ 5350310 h 5350310"/>
                <a:gd name="connsiteX5" fmla="*/ 0 w 4068772"/>
                <a:gd name="connsiteY5" fmla="*/ 730711 h 5350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68772" h="5350310">
                  <a:moveTo>
                    <a:pt x="1265630" y="0"/>
                  </a:moveTo>
                  <a:lnTo>
                    <a:pt x="4068772" y="1618393"/>
                  </a:lnTo>
                  <a:lnTo>
                    <a:pt x="4068772" y="4855179"/>
                  </a:lnTo>
                  <a:lnTo>
                    <a:pt x="3211179" y="5350310"/>
                  </a:lnTo>
                  <a:lnTo>
                    <a:pt x="0" y="5350310"/>
                  </a:lnTo>
                  <a:lnTo>
                    <a:pt x="0" y="730711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wrap="square" lIns="25394" tIns="25394" rIns="25394" bIns="25394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412626">
                <a:lnSpc>
                  <a:spcPct val="100000"/>
                </a:lnSpc>
                <a:spcBef>
                  <a:spcPct val="0"/>
                </a:spcBef>
                <a:defRPr sz="3200">
                  <a:solidFill>
                    <a:srgbClr val="FFFFFF"/>
                  </a:solidFill>
                  <a:latin typeface="Play"/>
                  <a:ea typeface="Play"/>
                  <a:cs typeface="Play"/>
                  <a:sym typeface="Play"/>
                </a:defRPr>
              </a:pPr>
              <a:endParaRPr sz="16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</p:grpSp>
      <p:pic>
        <p:nvPicPr>
          <p:cNvPr id="12" name="Shape22"/>
          <p:cNvPicPr/>
          <p:nvPr>
            <p:custDataLst>
              <p:tags r:id="rId2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-1108296" y="624736"/>
            <a:ext cx="2730500" cy="2736000"/>
          </a:xfrm>
          <a:prstGeom prst="rect">
            <a:avLst/>
          </a:prstGeom>
        </p:spPr>
      </p:pic>
      <p:grpSp>
        <p:nvGrpSpPr>
          <p:cNvPr id="22" name="Shape4"/>
          <p:cNvGrpSpPr/>
          <p:nvPr>
            <p:custDataLst>
              <p:tags r:id="rId3"/>
            </p:custDataLst>
          </p:nvPr>
        </p:nvGrpSpPr>
        <p:grpSpPr>
          <a:xfrm>
            <a:off x="864306" y="812336"/>
            <a:ext cx="6312607" cy="3461301"/>
            <a:chOff x="2408715" y="430907"/>
            <a:chExt cx="6118336" cy="4460198"/>
          </a:xfrm>
        </p:grpSpPr>
        <p:sp>
          <p:nvSpPr>
            <p:cNvPr id="23" name="Shape23">
              <a:extLst>
                <a:ext uri="{FF2B5EF4-FFF2-40B4-BE49-F238E27FC236}">
                  <a16:creationId xmlns:a16="http://schemas.microsoft.com/office/drawing/2014/main" id="{67859B1A-DE90-2648-BFCB-C9A800FFCDB0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2567649" y="625576"/>
              <a:ext cx="5788290" cy="411595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Play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Play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Play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Play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Play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Play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Play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Play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Play"/>
                  <a:ea typeface="+mn-ea"/>
                  <a:cs typeface="+mn-cs"/>
                </a:defRPr>
              </a:lvl9pPr>
            </a:lstStyle>
            <a:p>
              <a:pPr algn="ctr" defTabSz="914263" hangingPunct="1">
                <a:lnSpc>
                  <a:spcPct val="100000"/>
                </a:lnSpc>
                <a:spcBef>
                  <a:spcPct val="0"/>
                </a:spcBef>
                <a:defRPr/>
              </a:pPr>
              <a:endParaRPr lang="ru-RU" sz="1800" kern="1200">
                <a:solidFill>
                  <a:prstClr val="white"/>
                </a:solidFill>
                <a:latin typeface="Play"/>
              </a:endParaRPr>
            </a:p>
          </p:txBody>
        </p:sp>
        <p:grpSp>
          <p:nvGrpSpPr>
            <p:cNvPr id="26" name="Shape6"/>
            <p:cNvGrpSpPr/>
            <p:nvPr>
              <p:custDataLst>
                <p:tags r:id="rId9"/>
              </p:custDataLst>
            </p:nvPr>
          </p:nvGrpSpPr>
          <p:grpSpPr>
            <a:xfrm>
              <a:off x="2639495" y="1392907"/>
              <a:ext cx="5644596" cy="2847286"/>
              <a:chOff x="3543173" y="390754"/>
              <a:chExt cx="5642294" cy="2846126"/>
            </a:xfrm>
          </p:grpSpPr>
          <p:pic>
            <p:nvPicPr>
              <p:cNvPr id="27" name="Shape24"/>
              <p:cNvPicPr/>
              <p:nvPr>
                <p:custDataLst>
                  <p:tags r:id="rId11"/>
                </p:custDataLst>
              </p:nvPr>
            </p:nvPicPr>
            <p:blipFill>
              <a:blip r:embed="rId16"/>
              <a:stretch>
                <a:fillRect/>
              </a:stretch>
            </p:blipFill>
            <p:spPr>
              <a:xfrm>
                <a:off x="3543173" y="390754"/>
                <a:ext cx="5642294" cy="2846126"/>
              </a:xfrm>
              <a:prstGeom prst="rect">
                <a:avLst/>
              </a:prstGeom>
            </p:spPr>
          </p:pic>
        </p:grpSp>
        <p:pic>
          <p:nvPicPr>
            <p:cNvPr id="28" name="Shape25" descr="ipad.png">
              <a:extLst>
                <a:ext uri="{FF2B5EF4-FFF2-40B4-BE49-F238E27FC236}">
                  <a16:creationId xmlns:a16="http://schemas.microsoft.com/office/drawing/2014/main" id="{EC694FCE-4B1A-090D-7024-E48F97B96C08}"/>
                </a:ext>
              </a:extLst>
            </p:cNvPr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17"/>
            <a:srcRect l="13183" t="3674" r="13283" b="4175"/>
            <a:stretch>
              <a:fillRect/>
            </a:stretch>
          </p:blipFill>
          <p:spPr>
            <a:xfrm>
              <a:off x="2408715" y="430907"/>
              <a:ext cx="6118336" cy="4427045"/>
            </a:xfrm>
            <a:prstGeom prst="rect">
              <a:avLst/>
            </a:prstGeom>
            <a:ln w="12700">
              <a:miter lim="400000"/>
            </a:ln>
          </p:spPr>
        </p:pic>
      </p:grpSp>
      <p:sp>
        <p:nvSpPr>
          <p:cNvPr id="19" name="Shape28">
            <a:extLst>
              <a:ext uri="{FF2B5EF4-FFF2-40B4-BE49-F238E27FC236}">
                <a16:creationId xmlns:a16="http://schemas.microsoft.com/office/drawing/2014/main" id="{CBE7C9AB-1CD3-1E43-B7CB-6B4CEB8C5E5A}"/>
              </a:ext>
            </a:extLst>
          </p:cNvPr>
          <p:cNvSpPr>
            <a:spLocks noChangeAspect="1"/>
          </p:cNvSpPr>
          <p:nvPr>
            <p:custDataLst>
              <p:tags r:id="rId4"/>
            </p:custDataLst>
          </p:nvPr>
        </p:nvSpPr>
        <p:spPr>
          <a:xfrm>
            <a:off x="914357" y="34379"/>
            <a:ext cx="594995" cy="6870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5400" tIns="25400" rIns="25400" bIns="2540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412750">
              <a:lnSpc>
                <a:spcPct val="100000"/>
              </a:lnSpc>
              <a:spcBef>
                <a:spcPct val="0"/>
              </a:spcBef>
              <a:defRPr sz="32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defRPr>
            </a:pPr>
            <a:endParaRPr sz="1600">
              <a:solidFill>
                <a:srgbClr val="FFFFFF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13" name="Shape30">
            <a:extLst>
              <a:ext uri="{FF2B5EF4-FFF2-40B4-BE49-F238E27FC236}">
                <a16:creationId xmlns:a16="http://schemas.microsoft.com/office/drawing/2014/main" id="{311479BE-C49B-5047-BE27-6CC7E579C10F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1737006" y="111163"/>
            <a:ext cx="6052939" cy="49244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825376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sz="4000" b="1" dirty="0">
                <a:solidFill>
                  <a:srgbClr val="FFFFFF"/>
                </a:solidFill>
                <a:latin typeface="+mn-lt"/>
                <a:ea typeface="Play"/>
                <a:cs typeface="Play"/>
                <a:sym typeface="Play"/>
              </a:rPr>
              <a:t>Комментарии</a:t>
            </a:r>
            <a:r>
              <a:rPr lang="en-US" sz="4000" b="1" dirty="0">
                <a:solidFill>
                  <a:srgbClr val="FFFFFF"/>
                </a:solidFill>
                <a:latin typeface="+mn-lt"/>
                <a:ea typeface="Play"/>
                <a:cs typeface="Play"/>
                <a:sym typeface="Play"/>
              </a:rPr>
              <a:t>, </a:t>
            </a:r>
            <a:r>
              <a:rPr lang="ru-RU" sz="4000" b="1" dirty="0">
                <a:solidFill>
                  <a:srgbClr val="FFFFFF"/>
                </a:solidFill>
                <a:latin typeface="+mn-lt"/>
                <a:ea typeface="Play"/>
                <a:cs typeface="Play"/>
                <a:sym typeface="Play"/>
              </a:rPr>
              <a:t>4 звезды</a:t>
            </a:r>
            <a:endParaRPr lang="en-US" sz="4000" b="1" dirty="0">
              <a:solidFill>
                <a:srgbClr val="FFFFFF"/>
              </a:solidFill>
              <a:latin typeface="+mn-lt"/>
              <a:ea typeface="Play"/>
              <a:cs typeface="Play"/>
              <a:sym typeface="Play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7B731D7-95B0-41F5-8945-2966C7298CF6}"/>
              </a:ext>
            </a:extLst>
          </p:cNvPr>
          <p:cNvSpPr txBox="1"/>
          <p:nvPr/>
        </p:nvSpPr>
        <p:spPr>
          <a:xfrm>
            <a:off x="7652087" y="993374"/>
            <a:ext cx="3972832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[('футболка', 95), ('размер', 71), ('очень', 58), ('качество', 37), ('рекомендую', 33), ('</a:t>
            </a:r>
            <a:r>
              <a:rPr lang="ru-RU" dirty="0" err="1">
                <a:solidFill>
                  <a:schemeClr val="bg1"/>
                </a:solidFill>
              </a:rPr>
              <a:t>маломерит</a:t>
            </a:r>
            <a:r>
              <a:rPr lang="ru-RU" dirty="0">
                <a:solidFill>
                  <a:schemeClr val="bg1"/>
                </a:solidFill>
              </a:rPr>
              <a:t>', 30), ('цена', 28), ('соответствует', 26), ('цену', 25), ('хорошая', 24), ('целом', 23), ('длина', 23), ('стирки', 23), ('ткань', 22), ('нормально', 20), ('футболки', 20), ('размера', 19), ('цвет', 19), ('материал', 19), ('пойдет', 19)])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09B1E33C-7A18-43DA-AEB3-D300242E54D0}"/>
              </a:ext>
            </a:extLst>
          </p:cNvPr>
          <p:cNvSpPr/>
          <p:nvPr/>
        </p:nvSpPr>
        <p:spPr>
          <a:xfrm>
            <a:off x="256954" y="4286806"/>
            <a:ext cx="11951738" cy="261537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3" name="Shape16">
            <a:extLst>
              <a:ext uri="{FF2B5EF4-FFF2-40B4-BE49-F238E27FC236}">
                <a16:creationId xmlns:a16="http://schemas.microsoft.com/office/drawing/2014/main" id="{7476B1EB-02FF-A541-9D49-B5A41004BEAA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914357" y="4996771"/>
            <a:ext cx="9766090" cy="6155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9pPr>
          </a:lstStyle>
          <a:p>
            <a:pPr algn="ctr" defTabSz="914263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sz="2000" kern="1200" dirty="0">
                <a:solidFill>
                  <a:schemeClr val="tx1"/>
                </a:solidFill>
                <a:latin typeface="+mn-lt"/>
              </a:rPr>
              <a:t>В комментариях мы видим все те же основные негативные факторы, что в отзывах других категорий</a:t>
            </a:r>
          </a:p>
        </p:txBody>
      </p:sp>
      <p:pic>
        <p:nvPicPr>
          <p:cNvPr id="21" name="Shape28">
            <a:extLst>
              <a:ext uri="{FF2B5EF4-FFF2-40B4-BE49-F238E27FC236}">
                <a16:creationId xmlns:a16="http://schemas.microsoft.com/office/drawing/2014/main" id="{1CBEFD7D-AFB7-465B-9C78-6171DF297DA1}"/>
              </a:ext>
            </a:extLst>
          </p:cNvPr>
          <p:cNvPicPr/>
          <p:nvPr>
            <p:custDataLst>
              <p:tags r:id="rId7"/>
            </p:custDataLst>
          </p:nvPr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025565" y="173677"/>
            <a:ext cx="360142" cy="360142"/>
          </a:xfrm>
          <a:prstGeom prst="rect">
            <a:avLst/>
          </a:prstGeom>
        </p:spPr>
      </p:pic>
      <p:pic>
        <p:nvPicPr>
          <p:cNvPr id="32" name="Picture 2">
            <a:extLst>
              <a:ext uri="{FF2B5EF4-FFF2-40B4-BE49-F238E27FC236}">
                <a16:creationId xmlns:a16="http://schemas.microsoft.com/office/drawing/2014/main" id="{A532F8D1-788F-4D1B-A845-08BCB3BAC3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5636" y="1124176"/>
            <a:ext cx="5821459" cy="2936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>
            <a:extLst>
              <a:ext uri="{FF2B5EF4-FFF2-40B4-BE49-F238E27FC236}">
                <a16:creationId xmlns:a16="http://schemas.microsoft.com/office/drawing/2014/main" id="{269AAB1B-0DFD-4DC2-921E-A376C35941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8236" y="1098073"/>
            <a:ext cx="5868859" cy="2960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4861498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" name="Shape96"/>
          <p:cNvGrpSpPr/>
          <p:nvPr>
            <p:custDataLst>
              <p:tags r:id="rId1"/>
            </p:custDataLst>
          </p:nvPr>
        </p:nvGrpSpPr>
        <p:grpSpPr>
          <a:xfrm rot="16200000">
            <a:off x="1144027" y="-2995494"/>
            <a:ext cx="7241242" cy="12313368"/>
            <a:chOff x="7066690" y="-1769123"/>
            <a:chExt cx="5589492" cy="7992124"/>
          </a:xfrm>
        </p:grpSpPr>
        <p:sp>
          <p:nvSpPr>
            <p:cNvPr id="144" name="Shape85">
              <a:extLst>
                <a:ext uri="{FF2B5EF4-FFF2-40B4-BE49-F238E27FC236}">
                  <a16:creationId xmlns:a16="http://schemas.microsoft.com/office/drawing/2014/main" id="{2B1B3F17-8A9F-9437-B5D2-1CCA50387409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 rot="20153718">
              <a:off x="8806602" y="-1769123"/>
              <a:ext cx="3849580" cy="7982366"/>
            </a:xfrm>
            <a:custGeom>
              <a:avLst/>
              <a:gdLst>
                <a:gd name="connsiteX0" fmla="*/ 0 w 3849580"/>
                <a:gd name="connsiteY0" fmla="*/ 0 h 7982366"/>
                <a:gd name="connsiteX1" fmla="*/ 3849580 w 3849580"/>
                <a:gd name="connsiteY1" fmla="*/ 1722380 h 7982366"/>
                <a:gd name="connsiteX2" fmla="*/ 1048737 w 3849580"/>
                <a:gd name="connsiteY2" fmla="*/ 7982366 h 7982366"/>
                <a:gd name="connsiteX3" fmla="*/ 0 w 3849580"/>
                <a:gd name="connsiteY3" fmla="*/ 7513140 h 7982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49580" h="7982366">
                  <a:moveTo>
                    <a:pt x="0" y="0"/>
                  </a:moveTo>
                  <a:lnTo>
                    <a:pt x="3849580" y="1722380"/>
                  </a:lnTo>
                  <a:lnTo>
                    <a:pt x="1048737" y="7982366"/>
                  </a:lnTo>
                  <a:lnTo>
                    <a:pt x="0" y="7513140"/>
                  </a:lnTo>
                  <a:close/>
                </a:path>
              </a:pathLst>
            </a:custGeom>
            <a:solidFill>
              <a:srgbClr val="E7E6E6"/>
            </a:solidFill>
            <a:ln w="12700">
              <a:miter lim="400000"/>
            </a:ln>
          </p:spPr>
          <p:txBody>
            <a:bodyPr wrap="square" lIns="25400" tIns="25400" rIns="25400" bIns="25400" anchor="ctr">
              <a:noAutofit/>
            </a:bodyPr>
            <a:lstStyle/>
            <a:p>
              <a:pPr marL="0" marR="0" lvl="0" indent="0" algn="r" defTabSz="41275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200">
                  <a:solidFill>
                    <a:srgbClr val="FFFFFF"/>
                  </a:solidFill>
                  <a:latin typeface="Play"/>
                  <a:ea typeface="Play"/>
                  <a:cs typeface="Play"/>
                  <a:sym typeface="Play"/>
                </a:defRPr>
              </a:pPr>
              <a:endParaRPr kumimoji="0" lang="en-US" sz="3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lay"/>
                <a:sym typeface="Play"/>
              </a:endParaRPr>
            </a:p>
          </p:txBody>
        </p:sp>
        <p:sp>
          <p:nvSpPr>
            <p:cNvPr id="147" name="Shape89">
              <a:extLst>
                <a:ext uri="{FF2B5EF4-FFF2-40B4-BE49-F238E27FC236}">
                  <a16:creationId xmlns:a16="http://schemas.microsoft.com/office/drawing/2014/main" id="{B163049F-419D-C342-832F-52AD1DB92A49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>
              <a:off x="7066690" y="558248"/>
              <a:ext cx="3715604" cy="5664753"/>
            </a:xfrm>
            <a:prstGeom prst="roundRect">
              <a:avLst>
                <a:gd name="adj" fmla="val 0"/>
              </a:avLst>
            </a:prstGeom>
            <a:solidFill>
              <a:srgbClr val="000000"/>
            </a:solidFill>
            <a:ln w="12700">
              <a:miter lim="400000"/>
            </a:ln>
          </p:spPr>
          <p:txBody>
            <a:bodyPr lIns="25400" tIns="25400" rIns="25400" bIns="25400" anchor="ctr"/>
            <a:lstStyle/>
            <a:p>
              <a:pPr marL="0" marR="0" lvl="0" indent="0" algn="ctr" defTabSz="41275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200">
                  <a:solidFill>
                    <a:srgbClr val="FFFFFF"/>
                  </a:solidFill>
                  <a:latin typeface="Play"/>
                  <a:ea typeface="Play"/>
                  <a:cs typeface="Play"/>
                  <a:sym typeface="Play"/>
                </a:defRPr>
              </a:pPr>
              <a:endParaRPr kumimoji="0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lay"/>
                <a:sym typeface="Play"/>
              </a:endParaRPr>
            </a:p>
          </p:txBody>
        </p:sp>
      </p:grpSp>
      <p:pic>
        <p:nvPicPr>
          <p:cNvPr id="94" name="Shape98"/>
          <p:cNvPicPr/>
          <p:nvPr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 rot="1800000">
            <a:off x="11113349" y="304581"/>
            <a:ext cx="814092" cy="813079"/>
          </a:xfrm>
          <a:prstGeom prst="rect">
            <a:avLst/>
          </a:prstGeom>
        </p:spPr>
      </p:pic>
      <p:sp>
        <p:nvSpPr>
          <p:cNvPr id="9" name="Shape111">
            <a:extLst>
              <a:ext uri="{FF2B5EF4-FFF2-40B4-BE49-F238E27FC236}">
                <a16:creationId xmlns:a16="http://schemas.microsoft.com/office/drawing/2014/main" id="{13D4C8B0-A59B-EB40-9AEF-19D352066914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93258" y="72782"/>
            <a:ext cx="10626307" cy="49244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ctr">
            <a:spAutoFit/>
          </a:bodyPr>
          <a:lstStyle/>
          <a:p>
            <a:pPr marL="0" marR="0" lvl="0" indent="0" algn="l" defTabSz="41275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4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lay"/>
                <a:ea typeface="Play"/>
                <a:cs typeface="Play"/>
                <a:sym typeface="Play"/>
              </a:rPr>
              <a:t>Результаты анализа отзывов на 4 звезды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1EDCCBB5-7198-4572-A724-1926E879F495}"/>
              </a:ext>
            </a:extLst>
          </p:cNvPr>
          <p:cNvSpPr txBox="1"/>
          <p:nvPr/>
        </p:nvSpPr>
        <p:spPr>
          <a:xfrm>
            <a:off x="2464380" y="1132561"/>
            <a:ext cx="850023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sz="2400" b="1" i="0" dirty="0">
                <a:solidFill>
                  <a:srgbClr val="000000"/>
                </a:solidFill>
                <a:effectLst/>
                <a:latin typeface="Helvetica Neue"/>
              </a:rPr>
              <a:t>52,72% отзывов на 4 звезды являются не пустыми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5D41B2F8-2DBB-4C1C-BAF2-6D50C0BBBADA}"/>
              </a:ext>
            </a:extLst>
          </p:cNvPr>
          <p:cNvSpPr txBox="1"/>
          <p:nvPr/>
        </p:nvSpPr>
        <p:spPr>
          <a:xfrm>
            <a:off x="2464380" y="2282761"/>
            <a:ext cx="861475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Основное, что хочется выделить среди отзывов на 4 звезды – ранжирование факторов, выделенных в качестве достоинств товара: </a:t>
            </a:r>
          </a:p>
          <a:p>
            <a:r>
              <a:rPr lang="ru-RU" sz="2400" dirty="0">
                <a:solidFill>
                  <a:schemeClr val="bg1"/>
                </a:solidFill>
              </a:rPr>
              <a:t>№1 - Высокое качество изделия: ткань, шви, материал</a:t>
            </a:r>
          </a:p>
          <a:p>
            <a:r>
              <a:rPr lang="ru-RU" sz="2400" dirty="0">
                <a:solidFill>
                  <a:schemeClr val="bg1"/>
                </a:solidFill>
              </a:rPr>
              <a:t>№2 – Доступная цена </a:t>
            </a:r>
          </a:p>
          <a:p>
            <a:r>
              <a:rPr lang="ru-RU" sz="2400" dirty="0">
                <a:solidFill>
                  <a:schemeClr val="bg1"/>
                </a:solidFill>
              </a:rPr>
              <a:t>№3 Подходящий размер</a:t>
            </a:r>
          </a:p>
          <a:p>
            <a:r>
              <a:rPr lang="ru-RU" sz="2400" dirty="0">
                <a:solidFill>
                  <a:schemeClr val="bg1"/>
                </a:solidFill>
              </a:rPr>
              <a:t>№4 - Соответствие заявленным характеристикам</a:t>
            </a:r>
          </a:p>
          <a:p>
            <a:r>
              <a:rPr lang="ru-RU" sz="2400" dirty="0">
                <a:solidFill>
                  <a:schemeClr val="bg1"/>
                </a:solidFill>
              </a:rPr>
              <a:t>№5 - Использование хлопка</a:t>
            </a:r>
          </a:p>
          <a:p>
            <a:r>
              <a:rPr lang="ru-RU" sz="2400" dirty="0">
                <a:solidFill>
                  <a:schemeClr val="bg1"/>
                </a:solidFill>
              </a:rPr>
              <a:t>№6 - Приятные тактильные ощущения </a:t>
            </a:r>
          </a:p>
          <a:p>
            <a:r>
              <a:rPr lang="ru-RU" sz="2400" dirty="0">
                <a:solidFill>
                  <a:schemeClr val="bg1"/>
                </a:solidFill>
              </a:rPr>
              <a:t>№7 - Красивый дизайн </a:t>
            </a:r>
          </a:p>
        </p:txBody>
      </p:sp>
    </p:spTree>
    <p:extLst>
      <p:ext uri="{BB962C8B-B14F-4D97-AF65-F5344CB8AC3E}">
        <p14:creationId xmlns:p14="http://schemas.microsoft.com/office/powerpoint/2010/main" val="4288612000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8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Shape0"/>
          <p:cNvGrpSpPr/>
          <p:nvPr>
            <p:custDataLst>
              <p:tags r:id="rId1"/>
            </p:custDataLst>
          </p:nvPr>
        </p:nvGrpSpPr>
        <p:grpSpPr>
          <a:xfrm>
            <a:off x="-153718" y="-911036"/>
            <a:ext cx="13465234" cy="8206280"/>
            <a:chOff x="-788717" y="-1546036"/>
            <a:chExt cx="13465234" cy="8206280"/>
          </a:xfrm>
        </p:grpSpPr>
        <p:sp>
          <p:nvSpPr>
            <p:cNvPr id="21" name="Shape1">
              <a:extLst>
                <a:ext uri="{FF2B5EF4-FFF2-40B4-BE49-F238E27FC236}">
                  <a16:creationId xmlns:a16="http://schemas.microsoft.com/office/drawing/2014/main" id="{3F6D105B-D95D-BF11-8F48-5C95DB0B3F5F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1548435" y="-635000"/>
              <a:ext cx="7826721" cy="6858000"/>
            </a:xfrm>
            <a:custGeom>
              <a:avLst/>
              <a:gdLst>
                <a:gd name="connsiteX0" fmla="*/ 2025843 w 7826721"/>
                <a:gd name="connsiteY0" fmla="*/ 0 h 6858000"/>
                <a:gd name="connsiteX1" fmla="*/ 5800878 w 7826721"/>
                <a:gd name="connsiteY1" fmla="*/ 0 h 6858000"/>
                <a:gd name="connsiteX2" fmla="*/ 7826721 w 7826721"/>
                <a:gd name="connsiteY2" fmla="*/ 1169621 h 6858000"/>
                <a:gd name="connsiteX3" fmla="*/ 7826721 w 7826721"/>
                <a:gd name="connsiteY3" fmla="*/ 5688380 h 6858000"/>
                <a:gd name="connsiteX4" fmla="*/ 5800880 w 7826721"/>
                <a:gd name="connsiteY4" fmla="*/ 6858000 h 6858000"/>
                <a:gd name="connsiteX5" fmla="*/ 2025841 w 7826721"/>
                <a:gd name="connsiteY5" fmla="*/ 6858000 h 6858000"/>
                <a:gd name="connsiteX6" fmla="*/ 0 w 7826721"/>
                <a:gd name="connsiteY6" fmla="*/ 5688380 h 6858000"/>
                <a:gd name="connsiteX7" fmla="*/ 0 w 7826721"/>
                <a:gd name="connsiteY7" fmla="*/ 1169621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826721" h="6858000">
                  <a:moveTo>
                    <a:pt x="2025843" y="0"/>
                  </a:moveTo>
                  <a:lnTo>
                    <a:pt x="5800878" y="0"/>
                  </a:lnTo>
                  <a:lnTo>
                    <a:pt x="7826721" y="1169621"/>
                  </a:lnTo>
                  <a:lnTo>
                    <a:pt x="7826721" y="5688380"/>
                  </a:lnTo>
                  <a:lnTo>
                    <a:pt x="5800880" y="6858000"/>
                  </a:lnTo>
                  <a:lnTo>
                    <a:pt x="2025841" y="6858000"/>
                  </a:lnTo>
                  <a:lnTo>
                    <a:pt x="0" y="5688380"/>
                  </a:lnTo>
                  <a:lnTo>
                    <a:pt x="0" y="1169621"/>
                  </a:lnTo>
                  <a:close/>
                </a:path>
              </a:pathLst>
            </a:custGeom>
            <a:solidFill>
              <a:srgbClr val="081893"/>
            </a:solidFill>
            <a:ln w="12700">
              <a:miter lim="400000"/>
            </a:ln>
          </p:spPr>
          <p:txBody>
            <a:bodyPr wrap="square" lIns="25400" tIns="25400" rIns="25400" bIns="2540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1275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200">
                  <a:solidFill>
                    <a:srgbClr val="FFFFFF"/>
                  </a:solidFill>
                  <a:latin typeface="Play"/>
                  <a:ea typeface="Play"/>
                  <a:cs typeface="Play"/>
                  <a:sym typeface="Play"/>
                </a:defRPr>
              </a:pPr>
              <a:endPara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lay"/>
                <a:sym typeface="Play"/>
              </a:endParaRPr>
            </a:p>
          </p:txBody>
        </p:sp>
        <p:grpSp>
          <p:nvGrpSpPr>
            <p:cNvPr id="22" name="Shape2"/>
            <p:cNvGrpSpPr/>
            <p:nvPr>
              <p:custDataLst>
                <p:tags r:id="rId8"/>
              </p:custDataLst>
            </p:nvPr>
          </p:nvGrpSpPr>
          <p:grpSpPr>
            <a:xfrm>
              <a:off x="315264" y="-1109736"/>
              <a:ext cx="9559180" cy="7769980"/>
              <a:chOff x="315264" y="-1109736"/>
              <a:chExt cx="9559180" cy="7769980"/>
            </a:xfrm>
          </p:grpSpPr>
          <p:sp>
            <p:nvSpPr>
              <p:cNvPr id="23" name="Shape3">
                <a:extLst>
                  <a:ext uri="{FF2B5EF4-FFF2-40B4-BE49-F238E27FC236}">
                    <a16:creationId xmlns:a16="http://schemas.microsoft.com/office/drawing/2014/main" id="{8BFFD1D3-BB4C-C340-9BFE-DF86298FBF12}"/>
                  </a:ext>
                </a:extLst>
              </p:cNvPr>
              <p:cNvSpPr/>
              <p:nvPr>
                <p:custDataLst>
                  <p:tags r:id="rId14"/>
                </p:custDataLst>
              </p:nvPr>
            </p:nvSpPr>
            <p:spPr>
              <a:xfrm>
                <a:off x="591535" y="-1109736"/>
                <a:ext cx="1011232" cy="116767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5400"/>
                    </a:lnTo>
                    <a:lnTo>
                      <a:pt x="21600" y="16200"/>
                    </a:lnTo>
                    <a:lnTo>
                      <a:pt x="10800" y="21600"/>
                    </a:lnTo>
                    <a:lnTo>
                      <a:pt x="0" y="16200"/>
                    </a:lnTo>
                    <a:lnTo>
                      <a:pt x="0" y="5400"/>
                    </a:lnTo>
                    <a:close/>
                  </a:path>
                </a:pathLst>
              </a:custGeom>
              <a:solidFill>
                <a:srgbClr val="081893"/>
              </a:solidFill>
              <a:ln w="12700">
                <a:miter lim="400000"/>
              </a:ln>
            </p:spPr>
            <p:txBody>
              <a:bodyPr lIns="25400" tIns="25400" rIns="25400" bIns="2540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41275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200">
                    <a:solidFill>
                      <a:srgbClr val="FFFFFF"/>
                    </a:solidFill>
                    <a:latin typeface="Play"/>
                    <a:ea typeface="Play"/>
                    <a:cs typeface="Play"/>
                    <a:sym typeface="Play"/>
                  </a:defRPr>
                </a:pPr>
                <a:endParaRPr kumimoji="0" sz="1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lay"/>
                  <a:sym typeface="Play"/>
                </a:endParaRPr>
              </a:p>
            </p:txBody>
          </p:sp>
          <p:sp>
            <p:nvSpPr>
              <p:cNvPr id="24" name="Shape4">
                <a:extLst>
                  <a:ext uri="{FF2B5EF4-FFF2-40B4-BE49-F238E27FC236}">
                    <a16:creationId xmlns:a16="http://schemas.microsoft.com/office/drawing/2014/main" id="{66C8832B-F804-AF45-A850-6F0A66F8328D}"/>
                  </a:ext>
                </a:extLst>
              </p:cNvPr>
              <p:cNvSpPr/>
              <p:nvPr>
                <p:custDataLst>
                  <p:tags r:id="rId15"/>
                </p:custDataLst>
              </p:nvPr>
            </p:nvSpPr>
            <p:spPr>
              <a:xfrm>
                <a:off x="315264" y="5332192"/>
                <a:ext cx="1150128" cy="13280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5400"/>
                    </a:lnTo>
                    <a:lnTo>
                      <a:pt x="21600" y="16200"/>
                    </a:lnTo>
                    <a:lnTo>
                      <a:pt x="10800" y="21600"/>
                    </a:lnTo>
                    <a:lnTo>
                      <a:pt x="0" y="16200"/>
                    </a:lnTo>
                    <a:lnTo>
                      <a:pt x="0" y="5400"/>
                    </a:lnTo>
                    <a:close/>
                  </a:path>
                </a:pathLst>
              </a:custGeom>
              <a:noFill/>
              <a:ln w="63500">
                <a:solidFill>
                  <a:srgbClr val="081893"/>
                </a:solidFill>
                <a:miter lim="400000"/>
              </a:ln>
            </p:spPr>
            <p:txBody>
              <a:bodyPr lIns="25400" tIns="25400" rIns="25400" bIns="2540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41275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200">
                    <a:solidFill>
                      <a:srgbClr val="FFFFFF"/>
                    </a:solidFill>
                    <a:latin typeface="Play"/>
                    <a:ea typeface="Play"/>
                    <a:cs typeface="Play"/>
                    <a:sym typeface="Play"/>
                  </a:defRPr>
                </a:pPr>
                <a:endParaRPr kumimoji="0" sz="1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lay"/>
                  <a:sym typeface="Play"/>
                </a:endParaRPr>
              </a:p>
            </p:txBody>
          </p:sp>
          <p:sp>
            <p:nvSpPr>
              <p:cNvPr id="25" name="Shape5">
                <a:extLst>
                  <a:ext uri="{FF2B5EF4-FFF2-40B4-BE49-F238E27FC236}">
                    <a16:creationId xmlns:a16="http://schemas.microsoft.com/office/drawing/2014/main" id="{92434BF3-EBDA-2C45-B331-B19E3FC30BED}"/>
                  </a:ext>
                </a:extLst>
              </p:cNvPr>
              <p:cNvSpPr/>
              <p:nvPr>
                <p:custDataLst>
                  <p:tags r:id="rId16"/>
                </p:custDataLst>
              </p:nvPr>
            </p:nvSpPr>
            <p:spPr>
              <a:xfrm>
                <a:off x="9208034" y="4226235"/>
                <a:ext cx="666410" cy="7695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5400"/>
                    </a:lnTo>
                    <a:lnTo>
                      <a:pt x="21600" y="16200"/>
                    </a:lnTo>
                    <a:lnTo>
                      <a:pt x="10800" y="21600"/>
                    </a:lnTo>
                    <a:lnTo>
                      <a:pt x="0" y="16200"/>
                    </a:lnTo>
                    <a:lnTo>
                      <a:pt x="0" y="5400"/>
                    </a:lnTo>
                    <a:close/>
                  </a:path>
                </a:pathLst>
              </a:custGeom>
              <a:noFill/>
              <a:ln w="63500">
                <a:solidFill>
                  <a:srgbClr val="081893"/>
                </a:solidFill>
                <a:miter lim="400000"/>
              </a:ln>
            </p:spPr>
            <p:txBody>
              <a:bodyPr lIns="25400" tIns="25400" rIns="25400" bIns="2540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41275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200">
                    <a:solidFill>
                      <a:srgbClr val="FFFFFF"/>
                    </a:solidFill>
                    <a:latin typeface="Play"/>
                    <a:ea typeface="Play"/>
                    <a:cs typeface="Play"/>
                    <a:sym typeface="Play"/>
                  </a:defRPr>
                </a:pPr>
                <a:endParaRPr kumimoji="0" sz="1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lay"/>
                  <a:sym typeface="Play"/>
                </a:endParaRPr>
              </a:p>
            </p:txBody>
          </p:sp>
        </p:grpSp>
        <p:grpSp>
          <p:nvGrpSpPr>
            <p:cNvPr id="26" name="Shape6"/>
            <p:cNvGrpSpPr/>
            <p:nvPr>
              <p:custDataLst>
                <p:tags r:id="rId9"/>
              </p:custDataLst>
            </p:nvPr>
          </p:nvGrpSpPr>
          <p:grpSpPr>
            <a:xfrm>
              <a:off x="-788717" y="-1546036"/>
              <a:ext cx="13465234" cy="7281306"/>
              <a:chOff x="-788718" y="-1546036"/>
              <a:chExt cx="13465234" cy="7281306"/>
            </a:xfrm>
          </p:grpSpPr>
          <p:sp>
            <p:nvSpPr>
              <p:cNvPr id="27" name="Shape7"/>
              <p:cNvSpPr/>
              <p:nvPr>
                <p:custDataLst>
                  <p:tags r:id="rId10"/>
                </p:custDataLst>
              </p:nvPr>
            </p:nvSpPr>
            <p:spPr>
              <a:xfrm flipV="1">
                <a:off x="4372839" y="5209367"/>
                <a:ext cx="2399867" cy="1"/>
              </a:xfrm>
              <a:prstGeom prst="line">
                <a:avLst/>
              </a:prstGeom>
              <a:ln w="63500">
                <a:solidFill>
                  <a:srgbClr val="FFFFFF"/>
                </a:solidFill>
                <a:miter lim="400000"/>
              </a:ln>
            </p:spPr>
            <p:txBody>
              <a:bodyPr lIns="25400" tIns="25400" rIns="25400" bIns="2540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lay"/>
                  <a:cs typeface="Arial"/>
                </a:endParaRPr>
              </a:p>
            </p:txBody>
          </p:sp>
          <p:sp>
            <p:nvSpPr>
              <p:cNvPr id="28" name="Shape8">
                <a:extLst>
                  <a:ext uri="{FF2B5EF4-FFF2-40B4-BE49-F238E27FC236}">
                    <a16:creationId xmlns:a16="http://schemas.microsoft.com/office/drawing/2014/main" id="{A7018137-BEC7-A041-ADC4-59703BA4E470}"/>
                  </a:ext>
                </a:extLst>
              </p:cNvPr>
              <p:cNvSpPr/>
              <p:nvPr>
                <p:custDataLst>
                  <p:tags r:id="rId11"/>
                </p:custDataLst>
              </p:nvPr>
            </p:nvSpPr>
            <p:spPr>
              <a:xfrm>
                <a:off x="-788718" y="512065"/>
                <a:ext cx="457647" cy="5284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5400"/>
                    </a:lnTo>
                    <a:lnTo>
                      <a:pt x="21600" y="16200"/>
                    </a:lnTo>
                    <a:lnTo>
                      <a:pt x="10800" y="21600"/>
                    </a:lnTo>
                    <a:lnTo>
                      <a:pt x="0" y="16200"/>
                    </a:lnTo>
                    <a:lnTo>
                      <a:pt x="0" y="5400"/>
                    </a:lnTo>
                    <a:close/>
                  </a:path>
                </a:pathLst>
              </a:custGeom>
              <a:solidFill>
                <a:srgbClr val="FFFFFF"/>
              </a:solidFill>
              <a:ln w="12700">
                <a:miter lim="400000"/>
              </a:ln>
            </p:spPr>
            <p:txBody>
              <a:bodyPr lIns="25400" tIns="25400" rIns="25400" bIns="2540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41275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200">
                    <a:solidFill>
                      <a:srgbClr val="FFFFFF"/>
                    </a:solidFill>
                    <a:latin typeface="Play"/>
                    <a:ea typeface="Play"/>
                    <a:cs typeface="Play"/>
                    <a:sym typeface="Play"/>
                  </a:defRPr>
                </a:pPr>
                <a:endParaRPr kumimoji="0" sz="1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lay"/>
                  <a:sym typeface="Play"/>
                </a:endParaRPr>
              </a:p>
            </p:txBody>
          </p:sp>
          <p:sp>
            <p:nvSpPr>
              <p:cNvPr id="29" name="Shape9">
                <a:extLst>
                  <a:ext uri="{FF2B5EF4-FFF2-40B4-BE49-F238E27FC236}">
                    <a16:creationId xmlns:a16="http://schemas.microsoft.com/office/drawing/2014/main" id="{10FF6EB8-2C5C-2044-A132-3F23F068F880}"/>
                  </a:ext>
                </a:extLst>
              </p:cNvPr>
              <p:cNvSpPr/>
              <p:nvPr>
                <p:custDataLst>
                  <p:tags r:id="rId12"/>
                </p:custDataLst>
              </p:nvPr>
            </p:nvSpPr>
            <p:spPr>
              <a:xfrm>
                <a:off x="10436499" y="-1546036"/>
                <a:ext cx="2240017" cy="258654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5400"/>
                    </a:lnTo>
                    <a:lnTo>
                      <a:pt x="21600" y="16200"/>
                    </a:lnTo>
                    <a:lnTo>
                      <a:pt x="10800" y="21600"/>
                    </a:lnTo>
                    <a:lnTo>
                      <a:pt x="0" y="16200"/>
                    </a:lnTo>
                    <a:lnTo>
                      <a:pt x="0" y="5400"/>
                    </a:lnTo>
                    <a:close/>
                  </a:path>
                </a:pathLst>
              </a:custGeom>
              <a:noFill/>
              <a:ln w="66675" cap="rnd">
                <a:solidFill>
                  <a:srgbClr val="FFFFFF"/>
                </a:solidFill>
                <a:prstDash val="sysDot"/>
                <a:round/>
              </a:ln>
            </p:spPr>
            <p:txBody>
              <a:bodyPr lIns="25400" tIns="25400" rIns="25400" bIns="2540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41275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200">
                    <a:solidFill>
                      <a:srgbClr val="FFFFFF"/>
                    </a:solidFill>
                    <a:latin typeface="Play"/>
                    <a:ea typeface="Play"/>
                    <a:cs typeface="Play"/>
                    <a:sym typeface="Play"/>
                  </a:defRPr>
                </a:pPr>
                <a:endParaRPr kumimoji="0" sz="1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lay"/>
                  <a:sym typeface="Play"/>
                </a:endParaRPr>
              </a:p>
            </p:txBody>
          </p:sp>
          <p:sp>
            <p:nvSpPr>
              <p:cNvPr id="30" name="Shape10">
                <a:extLst>
                  <a:ext uri="{FF2B5EF4-FFF2-40B4-BE49-F238E27FC236}">
                    <a16:creationId xmlns:a16="http://schemas.microsoft.com/office/drawing/2014/main" id="{A76719DE-32B6-EA4B-8F6E-30A02D1A8AF6}"/>
                  </a:ext>
                </a:extLst>
              </p:cNvPr>
              <p:cNvSpPr/>
              <p:nvPr>
                <p:custDataLst>
                  <p:tags r:id="rId13"/>
                </p:custDataLst>
              </p:nvPr>
            </p:nvSpPr>
            <p:spPr>
              <a:xfrm>
                <a:off x="9690958" y="5311531"/>
                <a:ext cx="366968" cy="4237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5400"/>
                    </a:lnTo>
                    <a:lnTo>
                      <a:pt x="21600" y="16200"/>
                    </a:lnTo>
                    <a:lnTo>
                      <a:pt x="10800" y="21600"/>
                    </a:lnTo>
                    <a:lnTo>
                      <a:pt x="0" y="16200"/>
                    </a:lnTo>
                    <a:lnTo>
                      <a:pt x="0" y="5400"/>
                    </a:lnTo>
                    <a:close/>
                  </a:path>
                </a:pathLst>
              </a:custGeom>
              <a:solidFill>
                <a:srgbClr val="FFFFFF"/>
              </a:solidFill>
              <a:ln w="114300">
                <a:noFill/>
                <a:miter lim="400000"/>
              </a:ln>
            </p:spPr>
            <p:txBody>
              <a:bodyPr lIns="25400" tIns="25400" rIns="25400" bIns="2540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41275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200">
                    <a:solidFill>
                      <a:srgbClr val="FFFFFF"/>
                    </a:solidFill>
                    <a:latin typeface="Play"/>
                    <a:ea typeface="Play"/>
                    <a:cs typeface="Play"/>
                    <a:sym typeface="Play"/>
                  </a:defRPr>
                </a:pPr>
                <a:endParaRPr kumimoji="0" sz="1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lay"/>
                  <a:sym typeface="Play"/>
                </a:endParaRPr>
              </a:p>
            </p:txBody>
          </p:sp>
        </p:grpSp>
      </p:grpSp>
      <p:grpSp>
        <p:nvGrpSpPr>
          <p:cNvPr id="14" name="Shape11"/>
          <p:cNvGrpSpPr/>
          <p:nvPr>
            <p:custDataLst>
              <p:tags r:id="rId2"/>
            </p:custDataLst>
          </p:nvPr>
        </p:nvGrpSpPr>
        <p:grpSpPr>
          <a:xfrm>
            <a:off x="5524891" y="352074"/>
            <a:ext cx="1143807" cy="1326817"/>
            <a:chOff x="4890685" y="2130591"/>
            <a:chExt cx="1143807" cy="1326817"/>
          </a:xfrm>
        </p:grpSpPr>
        <p:grpSp>
          <p:nvGrpSpPr>
            <p:cNvPr id="16" name="Shape12"/>
            <p:cNvGrpSpPr/>
            <p:nvPr>
              <p:custDataLst>
                <p:tags r:id="rId4"/>
              </p:custDataLst>
            </p:nvPr>
          </p:nvGrpSpPr>
          <p:grpSpPr>
            <a:xfrm>
              <a:off x="4890685" y="2130591"/>
              <a:ext cx="1143807" cy="1326817"/>
              <a:chOff x="3542249" y="4115617"/>
              <a:chExt cx="1143807" cy="1326817"/>
            </a:xfrm>
          </p:grpSpPr>
          <p:sp>
            <p:nvSpPr>
              <p:cNvPr id="17" name="Shape13">
                <a:extLst>
                  <a:ext uri="{FF2B5EF4-FFF2-40B4-BE49-F238E27FC236}">
                    <a16:creationId xmlns:a16="http://schemas.microsoft.com/office/drawing/2014/main" id="{409CB062-C210-8C45-AAC8-7E9089CE9277}"/>
                  </a:ext>
                </a:extLst>
              </p:cNvPr>
              <p:cNvSpPr/>
              <p:nvPr>
                <p:custDataLst>
                  <p:tags r:id="rId5"/>
                </p:custDataLst>
              </p:nvPr>
            </p:nvSpPr>
            <p:spPr>
              <a:xfrm rot="5400000">
                <a:off x="3450744" y="4207121"/>
                <a:ext cx="1326817" cy="1143807"/>
              </a:xfrm>
              <a:prstGeom prst="hexagon">
                <a:avLst>
                  <a:gd name="adj" fmla="val 29271"/>
                  <a:gd name="vf" fmla="val 115470"/>
                </a:avLst>
              </a:prstGeom>
              <a:solidFill>
                <a:srgbClr val="FFFFFF"/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Play"/>
                  <a:cs typeface="Arial"/>
                </a:endParaRPr>
              </a:p>
            </p:txBody>
          </p:sp>
          <p:pic>
            <p:nvPicPr>
              <p:cNvPr id="19" name="Shape14"/>
              <p:cNvPicPr/>
              <p:nvPr>
                <p:custDataLst>
                  <p:tags r:id="rId6"/>
                </p:custDataLst>
              </p:nvPr>
            </p:nvPicPr>
            <p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p:blipFill>
            <p:spPr>
              <a:xfrm>
                <a:off x="3808192" y="4473061"/>
                <a:ext cx="611923" cy="611923"/>
              </a:xfrm>
              <a:prstGeom prst="rect">
                <a:avLst/>
              </a:prstGeom>
            </p:spPr>
          </p:pic>
        </p:grpSp>
      </p:grpSp>
      <p:sp>
        <p:nvSpPr>
          <p:cNvPr id="13" name="Shape15">
            <a:extLst>
              <a:ext uri="{FF2B5EF4-FFF2-40B4-BE49-F238E27FC236}">
                <a16:creationId xmlns:a16="http://schemas.microsoft.com/office/drawing/2014/main" id="{77ABD102-A5CC-9F4E-9040-C69656805DF8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3185065" y="3145065"/>
            <a:ext cx="5823458" cy="10086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lay"/>
                <a:cs typeface="Arial"/>
              </a:rPr>
              <a:t>Анализ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lay"/>
                <a:cs typeface="Arial"/>
              </a:rPr>
              <a:t> </a:t>
            </a:r>
            <a:r>
              <a:rPr kumimoji="0" lang="en-US" sz="40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lay"/>
                <a:cs typeface="Arial"/>
              </a:rPr>
              <a:t>комментариев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lay"/>
                <a:cs typeface="Arial"/>
              </a:rPr>
              <a:t> 
</a:t>
            </a:r>
            <a:r>
              <a:rPr kumimoji="0" lang="en-US" sz="40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lay"/>
                <a:cs typeface="Arial"/>
              </a:rPr>
              <a:t>на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lay"/>
                <a:cs typeface="Arial"/>
              </a:rPr>
              <a:t> 5 </a:t>
            </a:r>
            <a:r>
              <a:rPr kumimoji="0" lang="en-US" sz="40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lay"/>
                <a:cs typeface="Arial"/>
              </a:rPr>
              <a:t>звезд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lay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65289386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Shape21"/>
          <p:cNvGrpSpPr/>
          <p:nvPr>
            <p:custDataLst>
              <p:tags r:id="rId1"/>
            </p:custDataLst>
          </p:nvPr>
        </p:nvGrpSpPr>
        <p:grpSpPr>
          <a:xfrm>
            <a:off x="-95894" y="1507690"/>
            <a:ext cx="12192795" cy="5350310"/>
            <a:chOff x="-635000" y="874518"/>
            <a:chExt cx="12192795" cy="5350310"/>
          </a:xfrm>
        </p:grpSpPr>
        <p:sp>
          <p:nvSpPr>
            <p:cNvPr id="35" name="Shape18">
              <a:extLst>
                <a:ext uri="{FF2B5EF4-FFF2-40B4-BE49-F238E27FC236}">
                  <a16:creationId xmlns:a16="http://schemas.microsoft.com/office/drawing/2014/main" id="{1EEADB1B-6506-0244-39E6-2BBCEF6AA900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325200" y="4007847"/>
              <a:ext cx="11232595" cy="2215154"/>
            </a:xfrm>
            <a:prstGeom prst="rect">
              <a:avLst/>
            </a:prstGeom>
            <a:solidFill>
              <a:srgbClr val="081893"/>
            </a:solidFill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794" tIns="50794" rIns="50794" bIns="50794" numCol="1" spcCol="38100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825376">
                <a:lnSpc>
                  <a:spcPct val="100000"/>
                </a:lnSpc>
                <a:spcBef>
                  <a:spcPct val="0"/>
                </a:spcBef>
              </a:pPr>
              <a:endParaRPr lang="ru-RU" sz="3200" dirty="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  <p:sp>
          <p:nvSpPr>
            <p:cNvPr id="36" name="Shape20">
              <a:extLst>
                <a:ext uri="{FF2B5EF4-FFF2-40B4-BE49-F238E27FC236}">
                  <a16:creationId xmlns:a16="http://schemas.microsoft.com/office/drawing/2014/main" id="{1AEB9C46-B59B-3BBA-5FF7-E367DB5B528B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-635000" y="874518"/>
              <a:ext cx="4068772" cy="5350310"/>
            </a:xfrm>
            <a:custGeom>
              <a:avLst/>
              <a:gdLst>
                <a:gd name="connsiteX0" fmla="*/ 1265630 w 4068772"/>
                <a:gd name="connsiteY0" fmla="*/ 0 h 5350310"/>
                <a:gd name="connsiteX1" fmla="*/ 4068772 w 4068772"/>
                <a:gd name="connsiteY1" fmla="*/ 1618393 h 5350310"/>
                <a:gd name="connsiteX2" fmla="*/ 4068772 w 4068772"/>
                <a:gd name="connsiteY2" fmla="*/ 4855179 h 5350310"/>
                <a:gd name="connsiteX3" fmla="*/ 3211179 w 4068772"/>
                <a:gd name="connsiteY3" fmla="*/ 5350310 h 5350310"/>
                <a:gd name="connsiteX4" fmla="*/ 0 w 4068772"/>
                <a:gd name="connsiteY4" fmla="*/ 5350310 h 5350310"/>
                <a:gd name="connsiteX5" fmla="*/ 0 w 4068772"/>
                <a:gd name="connsiteY5" fmla="*/ 730711 h 5350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68772" h="5350310">
                  <a:moveTo>
                    <a:pt x="1265630" y="0"/>
                  </a:moveTo>
                  <a:lnTo>
                    <a:pt x="4068772" y="1618393"/>
                  </a:lnTo>
                  <a:lnTo>
                    <a:pt x="4068772" y="4855179"/>
                  </a:lnTo>
                  <a:lnTo>
                    <a:pt x="3211179" y="5350310"/>
                  </a:lnTo>
                  <a:lnTo>
                    <a:pt x="0" y="5350310"/>
                  </a:lnTo>
                  <a:lnTo>
                    <a:pt x="0" y="730711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wrap="square" lIns="25394" tIns="25394" rIns="25394" bIns="25394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412626">
                <a:lnSpc>
                  <a:spcPct val="100000"/>
                </a:lnSpc>
                <a:spcBef>
                  <a:spcPct val="0"/>
                </a:spcBef>
                <a:defRPr sz="3200">
                  <a:solidFill>
                    <a:srgbClr val="FFFFFF"/>
                  </a:solidFill>
                  <a:latin typeface="Play"/>
                  <a:ea typeface="Play"/>
                  <a:cs typeface="Play"/>
                  <a:sym typeface="Play"/>
                </a:defRPr>
              </a:pPr>
              <a:endParaRPr sz="16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</p:grpSp>
      <p:pic>
        <p:nvPicPr>
          <p:cNvPr id="12" name="Shape22"/>
          <p:cNvPicPr/>
          <p:nvPr>
            <p:custDataLst>
              <p:tags r:id="rId2"/>
            </p:custDataLst>
          </p:nvPr>
        </p:nvPicPr>
        <p:blipFill>
          <a:blip r:embed="rId17"/>
          <a:stretch>
            <a:fillRect/>
          </a:stretch>
        </p:blipFill>
        <p:spPr>
          <a:xfrm>
            <a:off x="-1108296" y="624736"/>
            <a:ext cx="2730500" cy="2736000"/>
          </a:xfrm>
          <a:prstGeom prst="rect">
            <a:avLst/>
          </a:prstGeom>
        </p:spPr>
      </p:pic>
      <p:grpSp>
        <p:nvGrpSpPr>
          <p:cNvPr id="22" name="Shape4"/>
          <p:cNvGrpSpPr/>
          <p:nvPr>
            <p:custDataLst>
              <p:tags r:id="rId3"/>
            </p:custDataLst>
          </p:nvPr>
        </p:nvGrpSpPr>
        <p:grpSpPr>
          <a:xfrm>
            <a:off x="623888" y="803782"/>
            <a:ext cx="5849638" cy="3822783"/>
            <a:chOff x="2408715" y="430907"/>
            <a:chExt cx="6118336" cy="4460198"/>
          </a:xfrm>
        </p:grpSpPr>
        <p:sp>
          <p:nvSpPr>
            <p:cNvPr id="23" name="Shape23">
              <a:extLst>
                <a:ext uri="{FF2B5EF4-FFF2-40B4-BE49-F238E27FC236}">
                  <a16:creationId xmlns:a16="http://schemas.microsoft.com/office/drawing/2014/main" id="{67859B1A-DE90-2648-BFCB-C9A800FFCDB0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2567649" y="625576"/>
              <a:ext cx="5788290" cy="411595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Play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Play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Play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Play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Play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Play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Play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Play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Play"/>
                  <a:ea typeface="+mn-ea"/>
                  <a:cs typeface="+mn-cs"/>
                </a:defRPr>
              </a:lvl9pPr>
            </a:lstStyle>
            <a:p>
              <a:pPr algn="ctr" defTabSz="914263" hangingPunct="1">
                <a:lnSpc>
                  <a:spcPct val="100000"/>
                </a:lnSpc>
                <a:spcBef>
                  <a:spcPct val="0"/>
                </a:spcBef>
                <a:defRPr/>
              </a:pPr>
              <a:endParaRPr lang="ru-RU" sz="1800" kern="1200">
                <a:solidFill>
                  <a:prstClr val="white"/>
                </a:solidFill>
                <a:latin typeface="Play"/>
              </a:endParaRPr>
            </a:p>
          </p:txBody>
        </p:sp>
        <p:grpSp>
          <p:nvGrpSpPr>
            <p:cNvPr id="26" name="Shape6"/>
            <p:cNvGrpSpPr/>
            <p:nvPr>
              <p:custDataLst>
                <p:tags r:id="rId11"/>
              </p:custDataLst>
            </p:nvPr>
          </p:nvGrpSpPr>
          <p:grpSpPr>
            <a:xfrm>
              <a:off x="2639495" y="1392907"/>
              <a:ext cx="5644596" cy="2847286"/>
              <a:chOff x="3543173" y="390754"/>
              <a:chExt cx="5642294" cy="2846126"/>
            </a:xfrm>
          </p:grpSpPr>
          <p:pic>
            <p:nvPicPr>
              <p:cNvPr id="27" name="Shape24"/>
              <p:cNvPicPr/>
              <p:nvPr>
                <p:custDataLst>
                  <p:tags r:id="rId13"/>
                </p:custDataLst>
              </p:nvPr>
            </p:nvPicPr>
            <p:blipFill>
              <a:blip r:embed="rId18"/>
              <a:stretch>
                <a:fillRect/>
              </a:stretch>
            </p:blipFill>
            <p:spPr>
              <a:xfrm>
                <a:off x="3543173" y="390754"/>
                <a:ext cx="5642294" cy="2846126"/>
              </a:xfrm>
              <a:prstGeom prst="rect">
                <a:avLst/>
              </a:prstGeom>
            </p:spPr>
          </p:pic>
        </p:grpSp>
        <p:pic>
          <p:nvPicPr>
            <p:cNvPr id="28" name="Shape25" descr="ipad.png">
              <a:extLst>
                <a:ext uri="{FF2B5EF4-FFF2-40B4-BE49-F238E27FC236}">
                  <a16:creationId xmlns:a16="http://schemas.microsoft.com/office/drawing/2014/main" id="{EC694FCE-4B1A-090D-7024-E48F97B96C08}"/>
                </a:ext>
              </a:extLst>
            </p:cNvPr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19"/>
            <a:srcRect l="13183" t="3674" r="13283" b="4175"/>
            <a:stretch>
              <a:fillRect/>
            </a:stretch>
          </p:blipFill>
          <p:spPr>
            <a:xfrm>
              <a:off x="2408715" y="430907"/>
              <a:ext cx="6118336" cy="4427045"/>
            </a:xfrm>
            <a:prstGeom prst="rect">
              <a:avLst/>
            </a:prstGeom>
            <a:ln w="12700">
              <a:miter lim="400000"/>
            </a:ln>
          </p:spPr>
        </p:pic>
      </p:grpSp>
      <p:sp>
        <p:nvSpPr>
          <p:cNvPr id="19" name="Shape28">
            <a:extLst>
              <a:ext uri="{FF2B5EF4-FFF2-40B4-BE49-F238E27FC236}">
                <a16:creationId xmlns:a16="http://schemas.microsoft.com/office/drawing/2014/main" id="{CBE7C9AB-1CD3-1E43-B7CB-6B4CEB8C5E5A}"/>
              </a:ext>
            </a:extLst>
          </p:cNvPr>
          <p:cNvSpPr>
            <a:spLocks noChangeAspect="1"/>
          </p:cNvSpPr>
          <p:nvPr>
            <p:custDataLst>
              <p:tags r:id="rId4"/>
            </p:custDataLst>
          </p:nvPr>
        </p:nvSpPr>
        <p:spPr>
          <a:xfrm>
            <a:off x="194255" y="30402"/>
            <a:ext cx="594995" cy="6870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5400" tIns="25400" rIns="25400" bIns="2540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412750">
              <a:lnSpc>
                <a:spcPct val="100000"/>
              </a:lnSpc>
              <a:spcBef>
                <a:spcPct val="0"/>
              </a:spcBef>
              <a:defRPr sz="32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defRPr>
            </a:pPr>
            <a:endParaRPr sz="1600">
              <a:solidFill>
                <a:srgbClr val="FFFFFF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13" name="Shape30">
            <a:extLst>
              <a:ext uri="{FF2B5EF4-FFF2-40B4-BE49-F238E27FC236}">
                <a16:creationId xmlns:a16="http://schemas.microsoft.com/office/drawing/2014/main" id="{311479BE-C49B-5047-BE27-6CC7E579C10F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1086907" y="140224"/>
            <a:ext cx="5320367" cy="49244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825376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4000" b="1" dirty="0" err="1">
                <a:solidFill>
                  <a:srgbClr val="FFFFFF"/>
                </a:solidFill>
                <a:latin typeface="+mn-lt"/>
                <a:ea typeface="Play"/>
                <a:cs typeface="Play"/>
                <a:sym typeface="Play"/>
              </a:rPr>
              <a:t>Достоинства</a:t>
            </a:r>
            <a:r>
              <a:rPr lang="en-US" sz="4000" b="1" dirty="0">
                <a:solidFill>
                  <a:srgbClr val="FFFFFF"/>
                </a:solidFill>
                <a:latin typeface="+mn-lt"/>
                <a:ea typeface="Play"/>
                <a:cs typeface="Play"/>
                <a:sym typeface="Play"/>
              </a:rPr>
              <a:t>, </a:t>
            </a:r>
            <a:r>
              <a:rPr lang="ru-RU" sz="4000" b="1" dirty="0">
                <a:solidFill>
                  <a:srgbClr val="FFFFFF"/>
                </a:solidFill>
                <a:latin typeface="+mn-lt"/>
                <a:ea typeface="Play"/>
                <a:cs typeface="Play"/>
                <a:sym typeface="Play"/>
              </a:rPr>
              <a:t>5 звезд</a:t>
            </a:r>
            <a:endParaRPr lang="en-US" sz="4000" b="1" dirty="0">
              <a:solidFill>
                <a:srgbClr val="FFFFFF"/>
              </a:solidFill>
              <a:latin typeface="+mn-lt"/>
              <a:ea typeface="Play"/>
              <a:cs typeface="Play"/>
              <a:sym typeface="Play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7B731D7-95B0-41F5-8945-2966C7298CF6}"/>
              </a:ext>
            </a:extLst>
          </p:cNvPr>
          <p:cNvSpPr txBox="1"/>
          <p:nvPr/>
        </p:nvSpPr>
        <p:spPr>
          <a:xfrm>
            <a:off x="6826613" y="1196752"/>
            <a:ext cx="4752826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[('качество', 3813), ('футболка', 1738), ('хорошее', 1344), ('размер', 1010), ('цена', 944), ('хорошая', 924), ('ткань', 818), ('очень', 749), ('отличное', 701), ('приятная', 666), ('материал', 623), ('соответствует', 584), ('отличная', 548), ('цвет', 536), ('хлопок', 438), ('телу', 426), ('супер', 426), ('хороший', 425), ('качества', 340), ('отлично', 311)])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09B1E33C-7A18-43DA-AEB3-D300242E54D0}"/>
              </a:ext>
            </a:extLst>
          </p:cNvPr>
          <p:cNvSpPr/>
          <p:nvPr/>
        </p:nvSpPr>
        <p:spPr>
          <a:xfrm>
            <a:off x="96686" y="4598150"/>
            <a:ext cx="12096901" cy="230089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3" name="Shape16">
            <a:extLst>
              <a:ext uri="{FF2B5EF4-FFF2-40B4-BE49-F238E27FC236}">
                <a16:creationId xmlns:a16="http://schemas.microsoft.com/office/drawing/2014/main" id="{7476B1EB-02FF-A541-9D49-B5A41004BEAA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1741991" y="4951630"/>
            <a:ext cx="8998490" cy="15388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9pPr>
          </a:lstStyle>
          <a:p>
            <a:r>
              <a:rPr lang="ru-RU" sz="2000" dirty="0">
                <a:solidFill>
                  <a:schemeClr val="tx1"/>
                </a:solidFill>
              </a:rPr>
              <a:t>В достоинствах на 5 звезд покупатели отмечают:</a:t>
            </a:r>
          </a:p>
          <a:p>
            <a:pPr marL="285750" indent="-285750">
              <a:buFontTx/>
              <a:buChar char="-"/>
            </a:pPr>
            <a:r>
              <a:rPr lang="ru-RU" sz="2000" dirty="0">
                <a:solidFill>
                  <a:schemeClr val="tx1"/>
                </a:solidFill>
              </a:rPr>
              <a:t>Качество изделия (ткань, материал, тактильные ощущения, хлопок)</a:t>
            </a:r>
          </a:p>
          <a:p>
            <a:pPr marL="285750" indent="-285750">
              <a:buFontTx/>
              <a:buChar char="-"/>
            </a:pPr>
            <a:r>
              <a:rPr lang="ru-RU" sz="2000" dirty="0">
                <a:solidFill>
                  <a:schemeClr val="tx1"/>
                </a:solidFill>
              </a:rPr>
              <a:t>Доступная цена</a:t>
            </a:r>
          </a:p>
          <a:p>
            <a:pPr marL="285750" indent="-285750">
              <a:buFontTx/>
              <a:buChar char="-"/>
            </a:pPr>
            <a:r>
              <a:rPr lang="ru-RU" sz="2000" dirty="0">
                <a:solidFill>
                  <a:schemeClr val="tx1"/>
                </a:solidFill>
              </a:rPr>
              <a:t>Соответствие заявленным характеристикам и подходящий размер</a:t>
            </a:r>
          </a:p>
          <a:p>
            <a:pPr marL="285750" indent="-285750">
              <a:buFontTx/>
              <a:buChar char="-"/>
            </a:pPr>
            <a:r>
              <a:rPr lang="ru-RU" sz="2000" dirty="0">
                <a:solidFill>
                  <a:schemeClr val="tx1"/>
                </a:solidFill>
              </a:rPr>
              <a:t>Цвет и дизайн</a:t>
            </a:r>
          </a:p>
        </p:txBody>
      </p:sp>
      <p:grpSp>
        <p:nvGrpSpPr>
          <p:cNvPr id="37" name="Shape65">
            <a:extLst>
              <a:ext uri="{FF2B5EF4-FFF2-40B4-BE49-F238E27FC236}">
                <a16:creationId xmlns:a16="http://schemas.microsoft.com/office/drawing/2014/main" id="{4E3F8A98-6DAC-4105-9D8B-8EBD9798CB13}"/>
              </a:ext>
            </a:extLst>
          </p:cNvPr>
          <p:cNvGrpSpPr/>
          <p:nvPr>
            <p:custDataLst>
              <p:tags r:id="rId7"/>
            </p:custDataLst>
          </p:nvPr>
        </p:nvGrpSpPr>
        <p:grpSpPr>
          <a:xfrm>
            <a:off x="235670" y="110275"/>
            <a:ext cx="506435" cy="552339"/>
            <a:chOff x="-96223" y="1554169"/>
            <a:chExt cx="506435" cy="552339"/>
          </a:xfrm>
        </p:grpSpPr>
        <p:sp>
          <p:nvSpPr>
            <p:cNvPr id="38" name="Shape9">
              <a:extLst>
                <a:ext uri="{FF2B5EF4-FFF2-40B4-BE49-F238E27FC236}">
                  <a16:creationId xmlns:a16="http://schemas.microsoft.com/office/drawing/2014/main" id="{D33000A9-1624-4DF7-94E1-72B55E4508A9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-96223" y="1554169"/>
              <a:ext cx="506435" cy="552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rgbClr val="081893"/>
            </a:solidFill>
            <a:ln w="12700">
              <a:miter lim="400000"/>
            </a:ln>
            <a:extLst>
              <a:ext uri="{C572A759-6A51-4108-AA02-DFA0A04FC94B}">
                <ma14:wrappingTextBoxFlag xmlns:w="http://schemas.openxmlformats.org/wordprocessingml/2006/main" xmlns:wp="http://schemas.openxmlformats.org/drawingml/2006/wordprocessingDrawing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25400" tIns="25400" rIns="25400" bIns="25400" anchor="ctr">
              <a:noAutofit/>
            </a:bodyPr>
            <a:lstStyle>
              <a:defPPr>
                <a:defRPr lang="en-US"/>
              </a:defPPr>
              <a:lvl1pPr marL="0" algn="l" defTabSz="825500" rtl="0" eaLnBrk="1" latinLnBrk="0" hangingPunct="1">
                <a:defRPr sz="4500" kern="1200">
                  <a:solidFill>
                    <a:srgbClr val="000000"/>
                  </a:solidFill>
                  <a:latin typeface="Play"/>
                  <a:ea typeface="Play"/>
                  <a:cs typeface="Play"/>
                  <a:sym typeface="Play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8255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2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lay"/>
                <a:sym typeface="Play"/>
              </a:endParaRPr>
            </a:p>
          </p:txBody>
        </p:sp>
        <p:pic>
          <p:nvPicPr>
            <p:cNvPr id="39" name="Shape11">
              <a:extLst>
                <a:ext uri="{FF2B5EF4-FFF2-40B4-BE49-F238E27FC236}">
                  <a16:creationId xmlns:a16="http://schemas.microsoft.com/office/drawing/2014/main" id="{639361D3-D3E4-4727-A3F3-7737EA399172}"/>
                </a:ext>
              </a:extLst>
            </p:cNvPr>
            <p:cNvPicPr/>
            <p:nvPr>
              <p:custDataLst>
                <p:tags r:id="rId9"/>
              </p:custDataLst>
            </p:nvPr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21995" y="1695337"/>
              <a:ext cx="270000" cy="270000"/>
            </a:xfrm>
            <a:prstGeom prst="rect">
              <a:avLst/>
            </a:prstGeom>
          </p:spPr>
        </p:pic>
      </p:grpSp>
      <p:pic>
        <p:nvPicPr>
          <p:cNvPr id="20" name="Picture 2">
            <a:extLst>
              <a:ext uri="{FF2B5EF4-FFF2-40B4-BE49-F238E27FC236}">
                <a16:creationId xmlns:a16="http://schemas.microsoft.com/office/drawing/2014/main" id="{5340EAFE-47AC-45A6-992E-CC84403328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411" y="1231234"/>
            <a:ext cx="6132946" cy="3093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020494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Shape21"/>
          <p:cNvGrpSpPr/>
          <p:nvPr>
            <p:custDataLst>
              <p:tags r:id="rId1"/>
            </p:custDataLst>
          </p:nvPr>
        </p:nvGrpSpPr>
        <p:grpSpPr>
          <a:xfrm>
            <a:off x="-95894" y="1507690"/>
            <a:ext cx="12192795" cy="5350310"/>
            <a:chOff x="-635000" y="874518"/>
            <a:chExt cx="12192795" cy="5350310"/>
          </a:xfrm>
        </p:grpSpPr>
        <p:sp>
          <p:nvSpPr>
            <p:cNvPr id="35" name="Shape18">
              <a:extLst>
                <a:ext uri="{FF2B5EF4-FFF2-40B4-BE49-F238E27FC236}">
                  <a16:creationId xmlns:a16="http://schemas.microsoft.com/office/drawing/2014/main" id="{1EEADB1B-6506-0244-39E6-2BBCEF6AA900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325200" y="4007847"/>
              <a:ext cx="11232595" cy="2215154"/>
            </a:xfrm>
            <a:prstGeom prst="rect">
              <a:avLst/>
            </a:prstGeom>
            <a:solidFill>
              <a:srgbClr val="081893"/>
            </a:solidFill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794" tIns="50794" rIns="50794" bIns="50794" numCol="1" spcCol="38100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825376">
                <a:lnSpc>
                  <a:spcPct val="100000"/>
                </a:lnSpc>
                <a:spcBef>
                  <a:spcPct val="0"/>
                </a:spcBef>
              </a:pPr>
              <a:endParaRPr lang="ru-RU" sz="3200" dirty="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  <p:sp>
          <p:nvSpPr>
            <p:cNvPr id="36" name="Shape20">
              <a:extLst>
                <a:ext uri="{FF2B5EF4-FFF2-40B4-BE49-F238E27FC236}">
                  <a16:creationId xmlns:a16="http://schemas.microsoft.com/office/drawing/2014/main" id="{1AEB9C46-B59B-3BBA-5FF7-E367DB5B528B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-635000" y="874518"/>
              <a:ext cx="4068772" cy="5350310"/>
            </a:xfrm>
            <a:custGeom>
              <a:avLst/>
              <a:gdLst>
                <a:gd name="connsiteX0" fmla="*/ 1265630 w 4068772"/>
                <a:gd name="connsiteY0" fmla="*/ 0 h 5350310"/>
                <a:gd name="connsiteX1" fmla="*/ 4068772 w 4068772"/>
                <a:gd name="connsiteY1" fmla="*/ 1618393 h 5350310"/>
                <a:gd name="connsiteX2" fmla="*/ 4068772 w 4068772"/>
                <a:gd name="connsiteY2" fmla="*/ 4855179 h 5350310"/>
                <a:gd name="connsiteX3" fmla="*/ 3211179 w 4068772"/>
                <a:gd name="connsiteY3" fmla="*/ 5350310 h 5350310"/>
                <a:gd name="connsiteX4" fmla="*/ 0 w 4068772"/>
                <a:gd name="connsiteY4" fmla="*/ 5350310 h 5350310"/>
                <a:gd name="connsiteX5" fmla="*/ 0 w 4068772"/>
                <a:gd name="connsiteY5" fmla="*/ 730711 h 5350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68772" h="5350310">
                  <a:moveTo>
                    <a:pt x="1265630" y="0"/>
                  </a:moveTo>
                  <a:lnTo>
                    <a:pt x="4068772" y="1618393"/>
                  </a:lnTo>
                  <a:lnTo>
                    <a:pt x="4068772" y="4855179"/>
                  </a:lnTo>
                  <a:lnTo>
                    <a:pt x="3211179" y="5350310"/>
                  </a:lnTo>
                  <a:lnTo>
                    <a:pt x="0" y="5350310"/>
                  </a:lnTo>
                  <a:lnTo>
                    <a:pt x="0" y="730711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wrap="square" lIns="25394" tIns="25394" rIns="25394" bIns="25394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412626">
                <a:lnSpc>
                  <a:spcPct val="100000"/>
                </a:lnSpc>
                <a:spcBef>
                  <a:spcPct val="0"/>
                </a:spcBef>
                <a:defRPr sz="3200">
                  <a:solidFill>
                    <a:srgbClr val="FFFFFF"/>
                  </a:solidFill>
                  <a:latin typeface="Play"/>
                  <a:ea typeface="Play"/>
                  <a:cs typeface="Play"/>
                  <a:sym typeface="Play"/>
                </a:defRPr>
              </a:pPr>
              <a:endParaRPr sz="16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</p:grpSp>
      <p:pic>
        <p:nvPicPr>
          <p:cNvPr id="12" name="Shape22"/>
          <p:cNvPicPr/>
          <p:nvPr>
            <p:custDataLst>
              <p:tags r:id="rId2"/>
            </p:custDataLst>
          </p:nvPr>
        </p:nvPicPr>
        <p:blipFill>
          <a:blip r:embed="rId17"/>
          <a:stretch>
            <a:fillRect/>
          </a:stretch>
        </p:blipFill>
        <p:spPr>
          <a:xfrm>
            <a:off x="-1108296" y="624736"/>
            <a:ext cx="2730500" cy="2736000"/>
          </a:xfrm>
          <a:prstGeom prst="rect">
            <a:avLst/>
          </a:prstGeom>
        </p:spPr>
      </p:pic>
      <p:grpSp>
        <p:nvGrpSpPr>
          <p:cNvPr id="22" name="Shape4"/>
          <p:cNvGrpSpPr/>
          <p:nvPr>
            <p:custDataLst>
              <p:tags r:id="rId3"/>
            </p:custDataLst>
          </p:nvPr>
        </p:nvGrpSpPr>
        <p:grpSpPr>
          <a:xfrm>
            <a:off x="256954" y="923469"/>
            <a:ext cx="5435142" cy="3350168"/>
            <a:chOff x="2408715" y="430907"/>
            <a:chExt cx="6118336" cy="4460198"/>
          </a:xfrm>
        </p:grpSpPr>
        <p:sp>
          <p:nvSpPr>
            <p:cNvPr id="23" name="Shape23">
              <a:extLst>
                <a:ext uri="{FF2B5EF4-FFF2-40B4-BE49-F238E27FC236}">
                  <a16:creationId xmlns:a16="http://schemas.microsoft.com/office/drawing/2014/main" id="{67859B1A-DE90-2648-BFCB-C9A800FFCDB0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2567649" y="625576"/>
              <a:ext cx="5788290" cy="411595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Play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Play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Play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Play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Play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Play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Play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Play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Play"/>
                  <a:ea typeface="+mn-ea"/>
                  <a:cs typeface="+mn-cs"/>
                </a:defRPr>
              </a:lvl9pPr>
            </a:lstStyle>
            <a:p>
              <a:pPr algn="ctr" defTabSz="914263" hangingPunct="1">
                <a:lnSpc>
                  <a:spcPct val="100000"/>
                </a:lnSpc>
                <a:spcBef>
                  <a:spcPct val="0"/>
                </a:spcBef>
                <a:defRPr/>
              </a:pPr>
              <a:endParaRPr lang="ru-RU" sz="1800" kern="1200">
                <a:solidFill>
                  <a:prstClr val="white"/>
                </a:solidFill>
                <a:latin typeface="Play"/>
              </a:endParaRPr>
            </a:p>
          </p:txBody>
        </p:sp>
        <p:grpSp>
          <p:nvGrpSpPr>
            <p:cNvPr id="26" name="Shape6"/>
            <p:cNvGrpSpPr/>
            <p:nvPr>
              <p:custDataLst>
                <p:tags r:id="rId11"/>
              </p:custDataLst>
            </p:nvPr>
          </p:nvGrpSpPr>
          <p:grpSpPr>
            <a:xfrm>
              <a:off x="2639495" y="1392907"/>
              <a:ext cx="5644596" cy="2847286"/>
              <a:chOff x="3543173" y="390754"/>
              <a:chExt cx="5642294" cy="2846126"/>
            </a:xfrm>
          </p:grpSpPr>
          <p:pic>
            <p:nvPicPr>
              <p:cNvPr id="27" name="Shape24"/>
              <p:cNvPicPr/>
              <p:nvPr>
                <p:custDataLst>
                  <p:tags r:id="rId13"/>
                </p:custDataLst>
              </p:nvPr>
            </p:nvPicPr>
            <p:blipFill>
              <a:blip r:embed="rId18"/>
              <a:stretch>
                <a:fillRect/>
              </a:stretch>
            </p:blipFill>
            <p:spPr>
              <a:xfrm>
                <a:off x="3543173" y="390754"/>
                <a:ext cx="5642294" cy="2846126"/>
              </a:xfrm>
              <a:prstGeom prst="rect">
                <a:avLst/>
              </a:prstGeom>
            </p:spPr>
          </p:pic>
        </p:grpSp>
        <p:pic>
          <p:nvPicPr>
            <p:cNvPr id="28" name="Shape25" descr="ipad.png">
              <a:extLst>
                <a:ext uri="{FF2B5EF4-FFF2-40B4-BE49-F238E27FC236}">
                  <a16:creationId xmlns:a16="http://schemas.microsoft.com/office/drawing/2014/main" id="{EC694FCE-4B1A-090D-7024-E48F97B96C08}"/>
                </a:ext>
              </a:extLst>
            </p:cNvPr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19"/>
            <a:srcRect l="13183" t="3674" r="13283" b="4175"/>
            <a:stretch>
              <a:fillRect/>
            </a:stretch>
          </p:blipFill>
          <p:spPr>
            <a:xfrm>
              <a:off x="2408715" y="430907"/>
              <a:ext cx="6118336" cy="4427045"/>
            </a:xfrm>
            <a:prstGeom prst="rect">
              <a:avLst/>
            </a:prstGeom>
            <a:ln w="12700">
              <a:miter lim="400000"/>
            </a:ln>
          </p:spPr>
        </p:pic>
      </p:grpSp>
      <p:sp>
        <p:nvSpPr>
          <p:cNvPr id="19" name="Shape28">
            <a:extLst>
              <a:ext uri="{FF2B5EF4-FFF2-40B4-BE49-F238E27FC236}">
                <a16:creationId xmlns:a16="http://schemas.microsoft.com/office/drawing/2014/main" id="{CBE7C9AB-1CD3-1E43-B7CB-6B4CEB8C5E5A}"/>
              </a:ext>
            </a:extLst>
          </p:cNvPr>
          <p:cNvSpPr>
            <a:spLocks noChangeAspect="1"/>
          </p:cNvSpPr>
          <p:nvPr>
            <p:custDataLst>
              <p:tags r:id="rId4"/>
            </p:custDataLst>
          </p:nvPr>
        </p:nvSpPr>
        <p:spPr>
          <a:xfrm>
            <a:off x="937860" y="-80312"/>
            <a:ext cx="594995" cy="6870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5400" tIns="25400" rIns="25400" bIns="2540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412750">
              <a:lnSpc>
                <a:spcPct val="100000"/>
              </a:lnSpc>
              <a:spcBef>
                <a:spcPct val="0"/>
              </a:spcBef>
              <a:defRPr sz="32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defRPr>
            </a:pPr>
            <a:endParaRPr sz="1600">
              <a:solidFill>
                <a:srgbClr val="FFFFFF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13" name="Shape30">
            <a:extLst>
              <a:ext uri="{FF2B5EF4-FFF2-40B4-BE49-F238E27FC236}">
                <a16:creationId xmlns:a16="http://schemas.microsoft.com/office/drawing/2014/main" id="{311479BE-C49B-5047-BE27-6CC7E579C10F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1830512" y="29510"/>
            <a:ext cx="5041445" cy="49244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825376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sz="4000" b="1" dirty="0">
                <a:solidFill>
                  <a:srgbClr val="FFFFFF"/>
                </a:solidFill>
                <a:latin typeface="+mn-lt"/>
                <a:ea typeface="Play"/>
                <a:cs typeface="Play"/>
                <a:sym typeface="Play"/>
              </a:rPr>
              <a:t>Недостатки</a:t>
            </a:r>
            <a:r>
              <a:rPr lang="en-US" sz="4000" b="1" dirty="0">
                <a:solidFill>
                  <a:srgbClr val="FFFFFF"/>
                </a:solidFill>
                <a:latin typeface="+mn-lt"/>
                <a:ea typeface="Play"/>
                <a:cs typeface="Play"/>
                <a:sym typeface="Play"/>
              </a:rPr>
              <a:t>, </a:t>
            </a:r>
            <a:r>
              <a:rPr lang="ru-RU" sz="4000" b="1" dirty="0">
                <a:solidFill>
                  <a:srgbClr val="FFFFFF"/>
                </a:solidFill>
                <a:latin typeface="+mn-lt"/>
                <a:ea typeface="Play"/>
                <a:cs typeface="Play"/>
                <a:sym typeface="Play"/>
              </a:rPr>
              <a:t>5 звезд</a:t>
            </a:r>
            <a:endParaRPr lang="en-US" sz="4000" b="1" dirty="0">
              <a:solidFill>
                <a:srgbClr val="FFFFFF"/>
              </a:solidFill>
              <a:latin typeface="+mn-lt"/>
              <a:ea typeface="Play"/>
              <a:cs typeface="Play"/>
              <a:sym typeface="Play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7B731D7-95B0-41F5-8945-2966C7298CF6}"/>
              </a:ext>
            </a:extLst>
          </p:cNvPr>
          <p:cNvSpPr txBox="1"/>
          <p:nvPr/>
        </p:nvSpPr>
        <p:spPr>
          <a:xfrm>
            <a:off x="6501494" y="1417032"/>
            <a:ext cx="4845129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[('пока', 290), ('нету', 186), ('</a:t>
            </a:r>
            <a:r>
              <a:rPr lang="ru-RU" dirty="0" err="1">
                <a:solidFill>
                  <a:schemeClr val="bg1"/>
                </a:solidFill>
              </a:rPr>
              <a:t>маломерит</a:t>
            </a:r>
            <a:r>
              <a:rPr lang="ru-RU" dirty="0">
                <a:solidFill>
                  <a:schemeClr val="bg1"/>
                </a:solidFill>
              </a:rPr>
              <a:t>', 164), ('немного', 139), ('размер', 125), ('выявлено', 100), ('обнаружено', 92), ('обнаружил', 90), ('стирки', 75), ('очень', 66), ('цвет', 62), ('</a:t>
            </a:r>
            <a:r>
              <a:rPr lang="ru-RU" dirty="0" err="1">
                <a:solidFill>
                  <a:schemeClr val="bg1"/>
                </a:solidFill>
              </a:rPr>
              <a:t>большемерит</a:t>
            </a:r>
            <a:r>
              <a:rPr lang="ru-RU" dirty="0">
                <a:solidFill>
                  <a:schemeClr val="bg1"/>
                </a:solidFill>
              </a:rPr>
              <a:t>', 57), ('выявил', 54), ('длинная', 48), ('это', 44), ('нитки', 43), ('обнаружила', 43), ('нашла', 40), ('нашёл', 31), ('футболка', 29)])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09B1E33C-7A18-43DA-AEB3-D300242E54D0}"/>
              </a:ext>
            </a:extLst>
          </p:cNvPr>
          <p:cNvSpPr/>
          <p:nvPr/>
        </p:nvSpPr>
        <p:spPr>
          <a:xfrm>
            <a:off x="256954" y="4286806"/>
            <a:ext cx="11951738" cy="261537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3" name="Shape16">
            <a:extLst>
              <a:ext uri="{FF2B5EF4-FFF2-40B4-BE49-F238E27FC236}">
                <a16:creationId xmlns:a16="http://schemas.microsoft.com/office/drawing/2014/main" id="{7476B1EB-02FF-A541-9D49-B5A41004BEAA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752515" y="4752481"/>
            <a:ext cx="9766090" cy="15388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9pPr>
          </a:lstStyle>
          <a:p>
            <a:pPr algn="just" defTabSz="914263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sz="2000" kern="1200" dirty="0">
                <a:solidFill>
                  <a:schemeClr val="tx1"/>
                </a:solidFill>
                <a:latin typeface="+mn-lt"/>
              </a:rPr>
              <a:t>Как неудивительно, но в отзывах на 5 звезд в недостатках покупатели отмечают, что не нашли/не выявили/нет/нету/пока не обнаружили.</a:t>
            </a:r>
          </a:p>
          <a:p>
            <a:pPr algn="just" defTabSz="914263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sz="2000" kern="1200" dirty="0">
                <a:solidFill>
                  <a:schemeClr val="tx1"/>
                </a:solidFill>
                <a:latin typeface="+mn-lt"/>
              </a:rPr>
              <a:t>Также в негативную сторону покупатели часто отмечают, что изделие </a:t>
            </a:r>
            <a:r>
              <a:rPr lang="ru-RU" sz="2000" kern="1200" dirty="0" err="1">
                <a:solidFill>
                  <a:schemeClr val="tx1"/>
                </a:solidFill>
                <a:latin typeface="+mn-lt"/>
              </a:rPr>
              <a:t>большемерит</a:t>
            </a:r>
            <a:r>
              <a:rPr lang="ru-RU" sz="2000" kern="1200" dirty="0">
                <a:solidFill>
                  <a:schemeClr val="tx1"/>
                </a:solidFill>
                <a:latin typeface="+mn-lt"/>
              </a:rPr>
              <a:t>, однако это некритичный минус, из-за которого не снижается общая оценка.</a:t>
            </a:r>
          </a:p>
        </p:txBody>
      </p:sp>
      <p:grpSp>
        <p:nvGrpSpPr>
          <p:cNvPr id="20" name="Shape59">
            <a:extLst>
              <a:ext uri="{FF2B5EF4-FFF2-40B4-BE49-F238E27FC236}">
                <a16:creationId xmlns:a16="http://schemas.microsoft.com/office/drawing/2014/main" id="{214AE067-4579-40B6-B04B-14798791C1FE}"/>
              </a:ext>
            </a:extLst>
          </p:cNvPr>
          <p:cNvGrpSpPr/>
          <p:nvPr>
            <p:custDataLst>
              <p:tags r:id="rId7"/>
            </p:custDataLst>
          </p:nvPr>
        </p:nvGrpSpPr>
        <p:grpSpPr>
          <a:xfrm rot="10800000">
            <a:off x="982139" y="-439"/>
            <a:ext cx="506435" cy="552339"/>
            <a:chOff x="8314581" y="1554169"/>
            <a:chExt cx="506435" cy="552339"/>
          </a:xfrm>
        </p:grpSpPr>
        <p:sp>
          <p:nvSpPr>
            <p:cNvPr id="29" name="Shape26">
              <a:extLst>
                <a:ext uri="{FF2B5EF4-FFF2-40B4-BE49-F238E27FC236}">
                  <a16:creationId xmlns:a16="http://schemas.microsoft.com/office/drawing/2014/main" id="{BF08109A-7A58-4161-B44E-98F6FB90B8B3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8314581" y="1554169"/>
              <a:ext cx="506435" cy="552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rgbClr val="000000"/>
            </a:solidFill>
            <a:ln w="12700">
              <a:miter lim="400000"/>
            </a:ln>
            <a:extLst>
              <a:ext uri="{C572A759-6A51-4108-AA02-DFA0A04FC94B}">
                <ma14:wrappingTextBoxFlag xmlns:w="http://schemas.openxmlformats.org/wordprocessingml/2006/main" xmlns:wp="http://schemas.openxmlformats.org/drawingml/2006/wordprocessingDrawing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25400" tIns="25400" rIns="25400" bIns="25400" anchor="ctr">
              <a:noAutofit/>
            </a:bodyPr>
            <a:lstStyle>
              <a:lvl1pPr defTabSz="825500">
                <a:defRPr sz="4500">
                  <a:solidFill>
                    <a:srgbClr val="000000"/>
                  </a:solidFill>
                  <a:latin typeface="Play"/>
                  <a:ea typeface="Play"/>
                  <a:cs typeface="Play"/>
                  <a:sym typeface="Play"/>
                </a:defRPr>
              </a:lvl1pPr>
            </a:lstStyle>
            <a:p>
              <a:pPr marL="0" marR="0" lvl="0" indent="0" algn="l" defTabSz="8255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2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lay"/>
                <a:sym typeface="Play"/>
              </a:endParaRPr>
            </a:p>
          </p:txBody>
        </p:sp>
        <p:pic>
          <p:nvPicPr>
            <p:cNvPr id="30" name="Shape28">
              <a:extLst>
                <a:ext uri="{FF2B5EF4-FFF2-40B4-BE49-F238E27FC236}">
                  <a16:creationId xmlns:a16="http://schemas.microsoft.com/office/drawing/2014/main" id="{AB8CADF4-43F3-43D4-9F06-00790A81C937}"/>
                </a:ext>
              </a:extLst>
            </p:cNvPr>
            <p:cNvPicPr/>
            <p:nvPr>
              <p:custDataLst>
                <p:tags r:id="rId9"/>
              </p:custDataLst>
            </p:nvPr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8432799" y="1695337"/>
              <a:ext cx="270000" cy="270000"/>
            </a:xfrm>
            <a:prstGeom prst="rect">
              <a:avLst/>
            </a:prstGeom>
          </p:spPr>
        </p:pic>
      </p:grpSp>
      <p:pic>
        <p:nvPicPr>
          <p:cNvPr id="31" name="Picture 5">
            <a:extLst>
              <a:ext uri="{FF2B5EF4-FFF2-40B4-BE49-F238E27FC236}">
                <a16:creationId xmlns:a16="http://schemas.microsoft.com/office/drawing/2014/main" id="{8A167188-EBC8-4305-BDEE-D110C897B2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205" y="1684124"/>
            <a:ext cx="5238256" cy="2138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>
            <a:extLst>
              <a:ext uri="{FF2B5EF4-FFF2-40B4-BE49-F238E27FC236}">
                <a16:creationId xmlns:a16="http://schemas.microsoft.com/office/drawing/2014/main" id="{09989C4B-44E2-47A3-9EF4-8F5FDB47BF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323" y="1404907"/>
            <a:ext cx="5111641" cy="257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894530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Shape31"/>
          <p:cNvGrpSpPr/>
          <p:nvPr>
            <p:custDataLst>
              <p:tags r:id="rId1"/>
            </p:custDataLst>
          </p:nvPr>
        </p:nvGrpSpPr>
        <p:grpSpPr>
          <a:xfrm>
            <a:off x="-19542" y="-28507"/>
            <a:ext cx="12256635" cy="2986867"/>
            <a:chOff x="-654542" y="-663507"/>
            <a:chExt cx="12256635" cy="2986867"/>
          </a:xfrm>
        </p:grpSpPr>
        <p:sp>
          <p:nvSpPr>
            <p:cNvPr id="44" name="Shape30">
              <a:extLst>
                <a:ext uri="{FF2B5EF4-FFF2-40B4-BE49-F238E27FC236}">
                  <a16:creationId xmlns:a16="http://schemas.microsoft.com/office/drawing/2014/main" id="{D700EF71-F178-BB4E-AB79-14D9F9A450A6}"/>
                </a:ext>
              </a:extLst>
            </p:cNvPr>
            <p:cNvSpPr/>
            <p:nvPr>
              <p:custDataLst>
                <p:tags r:id="rId22"/>
              </p:custDataLst>
            </p:nvPr>
          </p:nvSpPr>
          <p:spPr>
            <a:xfrm>
              <a:off x="-654542" y="-663507"/>
              <a:ext cx="12256635" cy="2986867"/>
            </a:xfrm>
            <a:prstGeom prst="rect">
              <a:avLst/>
            </a:prstGeom>
            <a:solidFill>
              <a:srgbClr val="E7E6E6"/>
            </a:solidFill>
            <a:ln w="12700">
              <a:miter lim="400000"/>
            </a:ln>
          </p:spPr>
          <p:txBody>
            <a:bodyPr lIns="25400" tIns="25400" rIns="25400" bIns="2540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412750">
                <a:lnSpc>
                  <a:spcPct val="100000"/>
                </a:lnSpc>
                <a:spcBef>
                  <a:spcPct val="0"/>
                </a:spcBef>
                <a:defRPr sz="3200">
                  <a:solidFill>
                    <a:srgbClr val="FFFFFF"/>
                  </a:solidFill>
                  <a:latin typeface="Play"/>
                  <a:ea typeface="Play"/>
                  <a:cs typeface="Play"/>
                  <a:sym typeface="Play"/>
                </a:defRPr>
              </a:pPr>
              <a:endParaRPr lang="en-US" sz="1600"/>
            </a:p>
          </p:txBody>
        </p:sp>
      </p:grpSp>
      <p:pic>
        <p:nvPicPr>
          <p:cNvPr id="3" name="Shape32"/>
          <p:cNvPicPr/>
          <p:nvPr>
            <p:custDataLst>
              <p:tags r:id="rId2"/>
            </p:custDataLst>
          </p:nvPr>
        </p:nvPicPr>
        <p:blipFill>
          <a:blip r:embed="rId24"/>
          <a:stretch>
            <a:fillRect/>
          </a:stretch>
        </p:blipFill>
        <p:spPr>
          <a:xfrm>
            <a:off x="9531063" y="46115"/>
            <a:ext cx="2706030" cy="2703308"/>
          </a:xfrm>
          <a:prstGeom prst="rect">
            <a:avLst/>
          </a:prstGeom>
        </p:spPr>
      </p:pic>
      <p:grpSp>
        <p:nvGrpSpPr>
          <p:cNvPr id="28" name="Shape0"/>
          <p:cNvGrpSpPr/>
          <p:nvPr>
            <p:custDataLst>
              <p:tags r:id="rId3"/>
            </p:custDataLst>
          </p:nvPr>
        </p:nvGrpSpPr>
        <p:grpSpPr>
          <a:xfrm>
            <a:off x="5074112" y="2945228"/>
            <a:ext cx="7162981" cy="4072650"/>
            <a:chOff x="1917461" y="757675"/>
            <a:chExt cx="7088665" cy="4072650"/>
          </a:xfrm>
        </p:grpSpPr>
        <p:sp>
          <p:nvSpPr>
            <p:cNvPr id="29" name="Shape33">
              <a:extLst>
                <a:ext uri="{FF2B5EF4-FFF2-40B4-BE49-F238E27FC236}">
                  <a16:creationId xmlns:a16="http://schemas.microsoft.com/office/drawing/2014/main" id="{FC5349F6-E270-D14C-95DD-F4F200F55480}"/>
                </a:ext>
              </a:extLst>
            </p:cNvPr>
            <p:cNvSpPr/>
            <p:nvPr>
              <p:custDataLst>
                <p:tags r:id="rId20"/>
              </p:custDataLst>
            </p:nvPr>
          </p:nvSpPr>
          <p:spPr>
            <a:xfrm>
              <a:off x="1917461" y="757675"/>
              <a:ext cx="7088666" cy="407265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Play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Play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Play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Play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Play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Play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Play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Play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Play"/>
                  <a:ea typeface="+mn-ea"/>
                  <a:cs typeface="+mn-cs"/>
                </a:defRPr>
              </a:lvl9pPr>
            </a:lstStyle>
            <a:p>
              <a:pPr algn="ctr" defTabSz="914126" hangingPunct="1">
                <a:lnSpc>
                  <a:spcPct val="100000"/>
                </a:lnSpc>
                <a:spcBef>
                  <a:spcPct val="0"/>
                </a:spcBef>
                <a:defRPr/>
              </a:pPr>
              <a:endParaRPr lang="ru-RU" sz="1800" kern="1200">
                <a:solidFill>
                  <a:prstClr val="white"/>
                </a:solidFill>
                <a:latin typeface="Play"/>
              </a:endParaRPr>
            </a:p>
          </p:txBody>
        </p:sp>
        <p:pic>
          <p:nvPicPr>
            <p:cNvPr id="31" name="Shape34">
              <a:extLst>
                <a:ext uri="{FF2B5EF4-FFF2-40B4-BE49-F238E27FC236}">
                  <a16:creationId xmlns:a16="http://schemas.microsoft.com/office/drawing/2014/main" id="{272AAA71-DED9-497E-B687-923AE7EAAC99}"/>
                </a:ext>
              </a:extLst>
            </p:cNvPr>
            <p:cNvPicPr>
              <a:picLocks noGrp="1"/>
            </p:cNvPicPr>
            <p:nvPr>
              <p:ph idx="1"/>
              <p:custDataLst>
                <p:tags r:id="rId21"/>
              </p:custDataLst>
            </p:nvPr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01186" y="875636"/>
              <a:ext cx="5121216" cy="3840912"/>
            </a:xfrm>
          </p:spPr>
        </p:pic>
      </p:grpSp>
      <p:grpSp>
        <p:nvGrpSpPr>
          <p:cNvPr id="5" name="Shape35"/>
          <p:cNvGrpSpPr/>
          <p:nvPr>
            <p:custDataLst>
              <p:tags r:id="rId4"/>
            </p:custDataLst>
          </p:nvPr>
        </p:nvGrpSpPr>
        <p:grpSpPr>
          <a:xfrm>
            <a:off x="475265" y="2525894"/>
            <a:ext cx="760589" cy="766189"/>
            <a:chOff x="4837120" y="2163927"/>
            <a:chExt cx="760589" cy="766189"/>
          </a:xfrm>
        </p:grpSpPr>
        <p:grpSp>
          <p:nvGrpSpPr>
            <p:cNvPr id="7" name="Shape36"/>
            <p:cNvGrpSpPr/>
            <p:nvPr>
              <p:custDataLst>
                <p:tags r:id="rId17"/>
              </p:custDataLst>
            </p:nvPr>
          </p:nvGrpSpPr>
          <p:grpSpPr>
            <a:xfrm>
              <a:off x="4907106" y="2187063"/>
              <a:ext cx="620617" cy="719916"/>
              <a:chOff x="4855381" y="3385748"/>
              <a:chExt cx="620617" cy="719916"/>
            </a:xfrm>
          </p:grpSpPr>
          <p:sp>
            <p:nvSpPr>
              <p:cNvPr id="8" name="Shape37">
                <a:extLst>
                  <a:ext uri="{FF2B5EF4-FFF2-40B4-BE49-F238E27FC236}">
                    <a16:creationId xmlns:a16="http://schemas.microsoft.com/office/drawing/2014/main" id="{BD6A44EF-A371-2A4B-804C-DE6DA888CA69}"/>
                  </a:ext>
                </a:extLst>
              </p:cNvPr>
              <p:cNvSpPr/>
              <p:nvPr>
                <p:custDataLst>
                  <p:tags r:id="rId18"/>
                </p:custDataLst>
              </p:nvPr>
            </p:nvSpPr>
            <p:spPr>
              <a:xfrm rot="5400000">
                <a:off x="4805731" y="3435397"/>
                <a:ext cx="719916" cy="620617"/>
              </a:xfrm>
              <a:prstGeom prst="hexagon">
                <a:avLst/>
              </a:prstGeom>
              <a:solidFill>
                <a:srgbClr val="FFFFFF"/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9pPr>
              </a:lstStyle>
              <a:p>
                <a:pPr algn="ctr" defTabSz="457200" hangingPunct="1">
                  <a:lnSpc>
                    <a:spcPct val="100000"/>
                  </a:lnSpc>
                  <a:spcBef>
                    <a:spcPct val="0"/>
                  </a:spcBef>
                  <a:defRPr/>
                </a:pPr>
                <a:endParaRPr lang="ru-RU" sz="900" kern="1200">
                  <a:solidFill>
                    <a:prstClr val="white"/>
                  </a:solidFill>
                  <a:latin typeface="Play"/>
                </a:endParaRPr>
              </a:p>
            </p:txBody>
          </p:sp>
          <p:pic>
            <p:nvPicPr>
              <p:cNvPr id="10" name="Shape38"/>
              <p:cNvPicPr/>
              <p:nvPr>
                <p:custDataLst>
                  <p:tags r:id="rId19"/>
                </p:custDataLst>
              </p:nvPr>
            </p:nvPicPr>
            <p:blipFill>
              <a:blip r:embed="rId26">
                <a:extLst>
                  <a:ext uri="{96DAC541-7B7A-43D3-8B79-37D633B846F1}">
                    <asvg:svgBlip xmlns:asvg="http://schemas.microsoft.com/office/drawing/2016/SVG/main" r:embed="rId27"/>
                  </a:ext>
                </a:extLst>
              </a:blip>
              <a:stretch>
                <a:fillRect/>
              </a:stretch>
            </p:blipFill>
            <p:spPr>
              <a:xfrm>
                <a:off x="4999679" y="3579695"/>
                <a:ext cx="332023" cy="332023"/>
              </a:xfrm>
              <a:prstGeom prst="rect">
                <a:avLst/>
              </a:prstGeom>
            </p:spPr>
          </p:pic>
        </p:grpSp>
      </p:grpSp>
      <p:sp>
        <p:nvSpPr>
          <p:cNvPr id="32" name="Shape8">
            <a:extLst>
              <a:ext uri="{FF2B5EF4-FFF2-40B4-BE49-F238E27FC236}">
                <a16:creationId xmlns:a16="http://schemas.microsoft.com/office/drawing/2014/main" id="{BC8CEF2D-84B7-294A-8341-8041F3673E90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5245900" y="2919620"/>
            <a:ext cx="6683541" cy="7386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9pPr>
          </a:lstStyle>
          <a:p>
            <a:pPr algn="l"/>
            <a:r>
              <a:rPr lang="ru-RU" sz="1600" b="0" i="0" dirty="0">
                <a:solidFill>
                  <a:schemeClr val="tx1"/>
                </a:solidFill>
                <a:effectLst/>
                <a:latin typeface="+mj-lt"/>
              </a:rPr>
              <a:t>Как можно заметить, большую часть отзывов в категории "футболки" оставлены с оценкой 5. </a:t>
            </a:r>
            <a:r>
              <a:rPr lang="ru-RU" sz="1600" b="1" i="0" dirty="0">
                <a:solidFill>
                  <a:schemeClr val="tx1"/>
                </a:solidFill>
                <a:effectLst/>
                <a:highlight>
                  <a:srgbClr val="FFFF00"/>
                </a:highlight>
                <a:latin typeface="+mj-lt"/>
              </a:rPr>
              <a:t>Получается, что в больш</a:t>
            </a:r>
            <a:r>
              <a:rPr lang="ru-RU" sz="1600" b="1" dirty="0">
                <a:solidFill>
                  <a:schemeClr val="tx1"/>
                </a:solidFill>
                <a:highlight>
                  <a:srgbClr val="FFFF00"/>
                </a:highlight>
                <a:latin typeface="+mj-lt"/>
              </a:rPr>
              <a:t>и</a:t>
            </a:r>
            <a:r>
              <a:rPr lang="ru-RU" sz="1600" b="1" i="0" dirty="0">
                <a:solidFill>
                  <a:schemeClr val="tx1"/>
                </a:solidFill>
                <a:effectLst/>
                <a:highlight>
                  <a:srgbClr val="FFFF00"/>
                </a:highlight>
                <a:latin typeface="+mj-lt"/>
              </a:rPr>
              <a:t>нстве своем потребители остаются довольны покупками.</a:t>
            </a:r>
          </a:p>
        </p:txBody>
      </p:sp>
      <p:sp>
        <p:nvSpPr>
          <p:cNvPr id="33" name="Shape10">
            <a:extLst>
              <a:ext uri="{FF2B5EF4-FFF2-40B4-BE49-F238E27FC236}">
                <a16:creationId xmlns:a16="http://schemas.microsoft.com/office/drawing/2014/main" id="{CD04D329-D9D6-4F4F-A933-ECA671EBCF4D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2579077" y="3865765"/>
            <a:ext cx="1266666" cy="4925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9pPr>
          </a:lstStyle>
          <a:p>
            <a:pPr defTabSz="914126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kern="1200" dirty="0">
                <a:solidFill>
                  <a:srgbClr val="FFFFFF"/>
                </a:solidFill>
                <a:latin typeface="+mn-lt"/>
              </a:rPr>
              <a:t>- </a:t>
            </a:r>
            <a:r>
              <a:rPr lang="en-US" sz="1600" kern="1200" dirty="0" err="1">
                <a:solidFill>
                  <a:srgbClr val="FFFFFF"/>
                </a:solidFill>
                <a:latin typeface="+mn-lt"/>
              </a:rPr>
              <a:t>отзывов</a:t>
            </a:r>
            <a:r>
              <a:rPr lang="en-US" sz="1600" kern="1200" dirty="0">
                <a:solidFill>
                  <a:srgbClr val="FFFFFF"/>
                </a:solidFill>
                <a:latin typeface="+mn-lt"/>
              </a:rPr>
              <a:t> </a:t>
            </a:r>
            <a:r>
              <a:rPr lang="en-US" sz="1600" kern="1200" dirty="0" err="1">
                <a:solidFill>
                  <a:srgbClr val="FFFFFF"/>
                </a:solidFill>
                <a:latin typeface="+mn-lt"/>
              </a:rPr>
              <a:t>на</a:t>
            </a:r>
            <a:r>
              <a:rPr lang="en-US" sz="1600" kern="1200" dirty="0">
                <a:solidFill>
                  <a:srgbClr val="FFFFFF"/>
                </a:solidFill>
                <a:latin typeface="+mn-lt"/>
              </a:rPr>
              <a:t> 
</a:t>
            </a:r>
            <a:r>
              <a:rPr lang="en-US" sz="1600" b="1" kern="1200" dirty="0">
                <a:solidFill>
                  <a:srgbClr val="FFFFFF"/>
                </a:solidFill>
                <a:latin typeface="+mn-lt"/>
              </a:rPr>
              <a:t>3 </a:t>
            </a:r>
            <a:r>
              <a:rPr lang="en-US" sz="1600" b="1" kern="1200" dirty="0" err="1">
                <a:solidFill>
                  <a:srgbClr val="FFFFFF"/>
                </a:solidFill>
                <a:latin typeface="+mn-lt"/>
              </a:rPr>
              <a:t>звезды</a:t>
            </a:r>
            <a:endParaRPr lang="en-US" sz="1600" b="1" kern="120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34" name="Shape12">
            <a:extLst>
              <a:ext uri="{FF2B5EF4-FFF2-40B4-BE49-F238E27FC236}">
                <a16:creationId xmlns:a16="http://schemas.microsoft.com/office/drawing/2014/main" id="{04D16123-FF7A-D74A-81F1-C9E570E56CF3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2579077" y="3497465"/>
            <a:ext cx="875443" cy="3694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9pPr>
          </a:lstStyle>
          <a:p>
            <a:pPr defTabSz="914126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b="1" kern="1200" dirty="0">
                <a:solidFill>
                  <a:srgbClr val="FFFFFF"/>
                </a:solidFill>
                <a:latin typeface="+mn-lt"/>
              </a:rPr>
              <a:t>3,61%</a:t>
            </a:r>
          </a:p>
        </p:txBody>
      </p:sp>
      <p:sp>
        <p:nvSpPr>
          <p:cNvPr id="35" name="Shape14">
            <a:extLst>
              <a:ext uri="{FF2B5EF4-FFF2-40B4-BE49-F238E27FC236}">
                <a16:creationId xmlns:a16="http://schemas.microsoft.com/office/drawing/2014/main" id="{CD04D329-D9D6-4F4F-A933-ECA671EBCF4D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502615" y="3899641"/>
            <a:ext cx="1266666" cy="4925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9pPr>
          </a:lstStyle>
          <a:p>
            <a:pPr defTabSz="914126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kern="1200" dirty="0">
                <a:solidFill>
                  <a:srgbClr val="FFFFFF"/>
                </a:solidFill>
                <a:latin typeface="+mn-lt"/>
              </a:rPr>
              <a:t>- </a:t>
            </a:r>
            <a:r>
              <a:rPr lang="en-US" sz="1600" kern="1200" dirty="0" err="1">
                <a:solidFill>
                  <a:srgbClr val="FFFFFF"/>
                </a:solidFill>
                <a:latin typeface="+mn-lt"/>
              </a:rPr>
              <a:t>отзывов</a:t>
            </a:r>
            <a:r>
              <a:rPr lang="en-US" sz="1600" kern="1200" dirty="0">
                <a:solidFill>
                  <a:srgbClr val="FFFFFF"/>
                </a:solidFill>
                <a:latin typeface="+mn-lt"/>
              </a:rPr>
              <a:t> </a:t>
            </a:r>
            <a:r>
              <a:rPr lang="en-US" sz="1600" kern="1200" dirty="0" err="1">
                <a:solidFill>
                  <a:srgbClr val="FFFFFF"/>
                </a:solidFill>
                <a:latin typeface="+mn-lt"/>
              </a:rPr>
              <a:t>на</a:t>
            </a:r>
            <a:r>
              <a:rPr lang="en-US" sz="1600" kern="1200" dirty="0">
                <a:solidFill>
                  <a:srgbClr val="FFFFFF"/>
                </a:solidFill>
                <a:latin typeface="+mn-lt"/>
              </a:rPr>
              <a:t> 
</a:t>
            </a:r>
            <a:r>
              <a:rPr lang="en-US" sz="1600" b="1" kern="1200" dirty="0">
                <a:solidFill>
                  <a:srgbClr val="FFFFFF"/>
                </a:solidFill>
                <a:latin typeface="+mn-lt"/>
              </a:rPr>
              <a:t>5 </a:t>
            </a:r>
            <a:r>
              <a:rPr lang="en-US" sz="1600" b="1" kern="1200" dirty="0" err="1">
                <a:solidFill>
                  <a:srgbClr val="FFFFFF"/>
                </a:solidFill>
                <a:latin typeface="+mn-lt"/>
              </a:rPr>
              <a:t>звезд</a:t>
            </a:r>
            <a:endParaRPr lang="en-US" sz="1600" b="1" kern="120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36" name="Shape16">
            <a:extLst>
              <a:ext uri="{FF2B5EF4-FFF2-40B4-BE49-F238E27FC236}">
                <a16:creationId xmlns:a16="http://schemas.microsoft.com/office/drawing/2014/main" id="{04D16123-FF7A-D74A-81F1-C9E570E56CF3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502615" y="3531341"/>
            <a:ext cx="618759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9pPr>
          </a:lstStyle>
          <a:p>
            <a:pPr defTabSz="914126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b="1" kern="1200" dirty="0">
                <a:solidFill>
                  <a:srgbClr val="FFFFFF"/>
                </a:solidFill>
                <a:latin typeface="+mn-lt"/>
              </a:rPr>
              <a:t>84</a:t>
            </a:r>
            <a:r>
              <a:rPr lang="ru-RU" sz="2400" b="1" kern="1200" dirty="0">
                <a:solidFill>
                  <a:srgbClr val="FFFFFF"/>
                </a:solidFill>
                <a:latin typeface="+mn-lt"/>
              </a:rPr>
              <a:t>%</a:t>
            </a:r>
            <a:endParaRPr lang="en-US" sz="2400" b="1" kern="120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37" name="Shape18">
            <a:extLst>
              <a:ext uri="{FF2B5EF4-FFF2-40B4-BE49-F238E27FC236}">
                <a16:creationId xmlns:a16="http://schemas.microsoft.com/office/drawing/2014/main" id="{CD04D329-D9D6-4F4F-A933-ECA671EBCF4D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2579077" y="4938549"/>
            <a:ext cx="1266666" cy="4925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9pPr>
          </a:lstStyle>
          <a:p>
            <a:pPr defTabSz="914126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kern="1200" dirty="0">
                <a:solidFill>
                  <a:srgbClr val="FFFFFF"/>
                </a:solidFill>
                <a:latin typeface="+mn-lt"/>
              </a:rPr>
              <a:t>- </a:t>
            </a:r>
            <a:r>
              <a:rPr lang="en-US" sz="1600" kern="1200" dirty="0" err="1">
                <a:solidFill>
                  <a:srgbClr val="FFFFFF"/>
                </a:solidFill>
                <a:latin typeface="+mn-lt"/>
              </a:rPr>
              <a:t>отзывов</a:t>
            </a:r>
            <a:r>
              <a:rPr lang="en-US" sz="1600" kern="1200" dirty="0">
                <a:solidFill>
                  <a:srgbClr val="FFFFFF"/>
                </a:solidFill>
                <a:latin typeface="+mn-lt"/>
              </a:rPr>
              <a:t> </a:t>
            </a:r>
            <a:r>
              <a:rPr lang="en-US" sz="1600" kern="1200" dirty="0" err="1">
                <a:solidFill>
                  <a:srgbClr val="FFFFFF"/>
                </a:solidFill>
                <a:latin typeface="+mn-lt"/>
              </a:rPr>
              <a:t>на</a:t>
            </a:r>
            <a:r>
              <a:rPr lang="en-US" sz="1600" kern="1200" dirty="0">
                <a:solidFill>
                  <a:srgbClr val="FFFFFF"/>
                </a:solidFill>
                <a:latin typeface="+mn-lt"/>
              </a:rPr>
              <a:t> 
</a:t>
            </a:r>
            <a:r>
              <a:rPr lang="en-US" sz="1600" b="1" kern="1200" dirty="0">
                <a:solidFill>
                  <a:srgbClr val="FFFFFF"/>
                </a:solidFill>
                <a:latin typeface="+mn-lt"/>
              </a:rPr>
              <a:t>1 </a:t>
            </a:r>
            <a:r>
              <a:rPr lang="en-US" sz="1600" b="1" kern="1200" dirty="0" err="1">
                <a:solidFill>
                  <a:srgbClr val="FFFFFF"/>
                </a:solidFill>
                <a:latin typeface="+mn-lt"/>
              </a:rPr>
              <a:t>звезду</a:t>
            </a:r>
            <a:endParaRPr lang="en-US" sz="1600" b="1" kern="120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38" name="Shape20">
            <a:extLst>
              <a:ext uri="{FF2B5EF4-FFF2-40B4-BE49-F238E27FC236}">
                <a16:creationId xmlns:a16="http://schemas.microsoft.com/office/drawing/2014/main" id="{04D16123-FF7A-D74A-81F1-C9E570E56CF3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2579077" y="4570249"/>
            <a:ext cx="875443" cy="3694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9pPr>
          </a:lstStyle>
          <a:p>
            <a:pPr defTabSz="914126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b="1" kern="1200" dirty="0">
                <a:solidFill>
                  <a:srgbClr val="FFFFFF"/>
                </a:solidFill>
                <a:latin typeface="+mn-lt"/>
              </a:rPr>
              <a:t>1,87%</a:t>
            </a:r>
          </a:p>
        </p:txBody>
      </p:sp>
      <p:sp>
        <p:nvSpPr>
          <p:cNvPr id="39" name="Shape22">
            <a:extLst>
              <a:ext uri="{FF2B5EF4-FFF2-40B4-BE49-F238E27FC236}">
                <a16:creationId xmlns:a16="http://schemas.microsoft.com/office/drawing/2014/main" id="{CD04D329-D9D6-4F4F-A933-ECA671EBCF4D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502615" y="4972424"/>
            <a:ext cx="1266666" cy="4925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9pPr>
          </a:lstStyle>
          <a:p>
            <a:pPr defTabSz="914126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kern="1200" dirty="0">
                <a:solidFill>
                  <a:srgbClr val="FFFFFF"/>
                </a:solidFill>
                <a:latin typeface="+mn-lt"/>
              </a:rPr>
              <a:t>- </a:t>
            </a:r>
            <a:r>
              <a:rPr lang="en-US" sz="1600" kern="1200" dirty="0" err="1">
                <a:solidFill>
                  <a:srgbClr val="FFFFFF"/>
                </a:solidFill>
                <a:latin typeface="+mn-lt"/>
              </a:rPr>
              <a:t>отзывов</a:t>
            </a:r>
            <a:r>
              <a:rPr lang="en-US" sz="1600" kern="1200" dirty="0">
                <a:solidFill>
                  <a:srgbClr val="FFFFFF"/>
                </a:solidFill>
                <a:latin typeface="+mn-lt"/>
              </a:rPr>
              <a:t> </a:t>
            </a:r>
            <a:r>
              <a:rPr lang="en-US" sz="1600" kern="1200" dirty="0" err="1">
                <a:solidFill>
                  <a:srgbClr val="FFFFFF"/>
                </a:solidFill>
                <a:latin typeface="+mn-lt"/>
              </a:rPr>
              <a:t>на</a:t>
            </a:r>
            <a:r>
              <a:rPr lang="en-US" sz="1600" kern="1200" dirty="0">
                <a:solidFill>
                  <a:srgbClr val="FFFFFF"/>
                </a:solidFill>
                <a:latin typeface="+mn-lt"/>
              </a:rPr>
              <a:t> 
</a:t>
            </a:r>
            <a:r>
              <a:rPr lang="en-US" sz="1600" b="1" kern="1200" dirty="0">
                <a:solidFill>
                  <a:srgbClr val="FFFFFF"/>
                </a:solidFill>
                <a:latin typeface="+mn-lt"/>
              </a:rPr>
              <a:t>4 </a:t>
            </a:r>
            <a:r>
              <a:rPr lang="en-US" sz="1600" b="1" kern="1200" dirty="0" err="1">
                <a:solidFill>
                  <a:srgbClr val="FFFFFF"/>
                </a:solidFill>
                <a:latin typeface="+mn-lt"/>
              </a:rPr>
              <a:t>звезды</a:t>
            </a:r>
            <a:endParaRPr lang="en-US" sz="1600" b="1" kern="120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40" name="Shape24">
            <a:extLst>
              <a:ext uri="{FF2B5EF4-FFF2-40B4-BE49-F238E27FC236}">
                <a16:creationId xmlns:a16="http://schemas.microsoft.com/office/drawing/2014/main" id="{04D16123-FF7A-D74A-81F1-C9E570E56CF3}"/>
              </a:ext>
            </a:extLst>
          </p:cNvPr>
          <p:cNvSpPr/>
          <p:nvPr>
            <p:custDataLst>
              <p:tags r:id="rId13"/>
            </p:custDataLst>
          </p:nvPr>
        </p:nvSpPr>
        <p:spPr>
          <a:xfrm>
            <a:off x="502615" y="4604124"/>
            <a:ext cx="875443" cy="3694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9pPr>
          </a:lstStyle>
          <a:p>
            <a:pPr defTabSz="914126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b="1" kern="1200">
                <a:solidFill>
                  <a:srgbClr val="FFFFFF"/>
                </a:solidFill>
                <a:latin typeface="+mn-lt"/>
              </a:rPr>
              <a:t>8,34%</a:t>
            </a:r>
          </a:p>
        </p:txBody>
      </p:sp>
      <p:sp>
        <p:nvSpPr>
          <p:cNvPr id="41" name="Shape26">
            <a:extLst>
              <a:ext uri="{FF2B5EF4-FFF2-40B4-BE49-F238E27FC236}">
                <a16:creationId xmlns:a16="http://schemas.microsoft.com/office/drawing/2014/main" id="{CD04D329-D9D6-4F4F-A933-ECA671EBCF4D}"/>
              </a:ext>
            </a:extLst>
          </p:cNvPr>
          <p:cNvSpPr/>
          <p:nvPr>
            <p:custDataLst>
              <p:tags r:id="rId14"/>
            </p:custDataLst>
          </p:nvPr>
        </p:nvSpPr>
        <p:spPr>
          <a:xfrm>
            <a:off x="2579077" y="6011332"/>
            <a:ext cx="1146413" cy="4925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9pPr>
          </a:lstStyle>
          <a:p>
            <a:pPr defTabSz="914126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kern="1200" dirty="0" err="1">
                <a:solidFill>
                  <a:srgbClr val="FFFFFF"/>
                </a:solidFill>
                <a:latin typeface="+mn-lt"/>
              </a:rPr>
              <a:t>отзывов</a:t>
            </a:r>
            <a:r>
              <a:rPr lang="en-US" sz="1600" kern="1200" dirty="0">
                <a:solidFill>
                  <a:srgbClr val="FFFFFF"/>
                </a:solidFill>
                <a:latin typeface="+mn-lt"/>
              </a:rPr>
              <a:t> </a:t>
            </a:r>
            <a:r>
              <a:rPr lang="en-US" sz="1600" kern="1200" dirty="0" err="1">
                <a:solidFill>
                  <a:srgbClr val="FFFFFF"/>
                </a:solidFill>
                <a:latin typeface="+mn-lt"/>
              </a:rPr>
              <a:t>на</a:t>
            </a:r>
            <a:r>
              <a:rPr lang="en-US" sz="1600" kern="1200" dirty="0">
                <a:solidFill>
                  <a:srgbClr val="FFFFFF"/>
                </a:solidFill>
                <a:latin typeface="+mn-lt"/>
              </a:rPr>
              <a:t> 
</a:t>
            </a:r>
            <a:r>
              <a:rPr lang="en-US" sz="1600" b="1" kern="1200" dirty="0">
                <a:solidFill>
                  <a:srgbClr val="FFFFFF"/>
                </a:solidFill>
                <a:latin typeface="+mn-lt"/>
              </a:rPr>
              <a:t>2 </a:t>
            </a:r>
            <a:r>
              <a:rPr lang="en-US" sz="1600" b="1" kern="1200" dirty="0" err="1">
                <a:solidFill>
                  <a:srgbClr val="FFFFFF"/>
                </a:solidFill>
                <a:latin typeface="+mn-lt"/>
              </a:rPr>
              <a:t>звезды</a:t>
            </a:r>
            <a:endParaRPr lang="en-US" sz="1600" b="1" kern="120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42" name="Shape28">
            <a:extLst>
              <a:ext uri="{FF2B5EF4-FFF2-40B4-BE49-F238E27FC236}">
                <a16:creationId xmlns:a16="http://schemas.microsoft.com/office/drawing/2014/main" id="{04D16123-FF7A-D74A-81F1-C9E570E56CF3}"/>
              </a:ext>
            </a:extLst>
          </p:cNvPr>
          <p:cNvSpPr/>
          <p:nvPr>
            <p:custDataLst>
              <p:tags r:id="rId15"/>
            </p:custDataLst>
          </p:nvPr>
        </p:nvSpPr>
        <p:spPr>
          <a:xfrm>
            <a:off x="2579077" y="5643032"/>
            <a:ext cx="875443" cy="3694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9pPr>
          </a:lstStyle>
          <a:p>
            <a:pPr defTabSz="914126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b="1" kern="1200">
                <a:solidFill>
                  <a:srgbClr val="FFFFFF"/>
                </a:solidFill>
                <a:latin typeface="+mn-lt"/>
              </a:rPr>
              <a:t>1,29%</a:t>
            </a:r>
          </a:p>
        </p:txBody>
      </p:sp>
      <p:sp>
        <p:nvSpPr>
          <p:cNvPr id="4" name="Shape39">
            <a:extLst>
              <a:ext uri="{FF2B5EF4-FFF2-40B4-BE49-F238E27FC236}">
                <a16:creationId xmlns:a16="http://schemas.microsoft.com/office/drawing/2014/main" id="{802BEA43-301E-0847-81DF-B987581559DC}"/>
              </a:ext>
            </a:extLst>
          </p:cNvPr>
          <p:cNvSpPr/>
          <p:nvPr>
            <p:custDataLst>
              <p:tags r:id="rId16"/>
            </p:custDataLst>
          </p:nvPr>
        </p:nvSpPr>
        <p:spPr>
          <a:xfrm>
            <a:off x="264146" y="889748"/>
            <a:ext cx="6759829" cy="10086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825252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4000" b="1" dirty="0" err="1">
                <a:solidFill>
                  <a:srgbClr val="000000"/>
                </a:solidFill>
                <a:latin typeface="+mn-lt"/>
                <a:ea typeface="Play"/>
                <a:cs typeface="Play"/>
                <a:sym typeface="Play"/>
              </a:rPr>
              <a:t>Статистика</a:t>
            </a:r>
            <a:r>
              <a:rPr lang="en-US" sz="4000" b="1" dirty="0">
                <a:solidFill>
                  <a:srgbClr val="000000"/>
                </a:solidFill>
                <a:latin typeface="+mn-lt"/>
                <a:ea typeface="Play"/>
                <a:cs typeface="Play"/>
                <a:sym typeface="Play"/>
              </a:rPr>
              <a:t> </a:t>
            </a:r>
            <a:r>
              <a:rPr lang="en-US" sz="4000" b="1" dirty="0" err="1">
                <a:solidFill>
                  <a:srgbClr val="000000"/>
                </a:solidFill>
                <a:latin typeface="+mn-lt"/>
                <a:ea typeface="Play"/>
                <a:cs typeface="Play"/>
                <a:sym typeface="Play"/>
              </a:rPr>
              <a:t>по</a:t>
            </a:r>
            <a:r>
              <a:rPr lang="en-US" sz="4000" b="1" dirty="0">
                <a:solidFill>
                  <a:srgbClr val="000000"/>
                </a:solidFill>
                <a:latin typeface="+mn-lt"/>
                <a:ea typeface="Play"/>
                <a:cs typeface="Play"/>
                <a:sym typeface="Play"/>
              </a:rPr>
              <a:t> </a:t>
            </a:r>
            <a:r>
              <a:rPr lang="en-US" sz="4000" b="1" dirty="0" err="1">
                <a:solidFill>
                  <a:srgbClr val="000000"/>
                </a:solidFill>
                <a:latin typeface="+mn-lt"/>
                <a:ea typeface="Play"/>
                <a:cs typeface="Play"/>
                <a:sym typeface="Play"/>
              </a:rPr>
              <a:t>количеству</a:t>
            </a:r>
            <a:r>
              <a:rPr lang="en-US" sz="4000" b="1" dirty="0">
                <a:solidFill>
                  <a:srgbClr val="000000"/>
                </a:solidFill>
                <a:latin typeface="+mn-lt"/>
                <a:ea typeface="Play"/>
                <a:cs typeface="Play"/>
                <a:sym typeface="Play"/>
              </a:rPr>
              <a:t> 
</a:t>
            </a:r>
            <a:r>
              <a:rPr lang="en-US" sz="4000" b="1" dirty="0" err="1">
                <a:solidFill>
                  <a:srgbClr val="000000"/>
                </a:solidFill>
                <a:latin typeface="+mn-lt"/>
                <a:ea typeface="Play"/>
                <a:cs typeface="Play"/>
                <a:sym typeface="Play"/>
              </a:rPr>
              <a:t>отзывов</a:t>
            </a:r>
            <a:r>
              <a:rPr lang="en-US" sz="4000" b="1" dirty="0">
                <a:solidFill>
                  <a:srgbClr val="000000"/>
                </a:solidFill>
                <a:latin typeface="+mn-lt"/>
                <a:ea typeface="Play"/>
                <a:cs typeface="Play"/>
                <a:sym typeface="Play"/>
              </a:rPr>
              <a:t> в </a:t>
            </a:r>
            <a:r>
              <a:rPr lang="en-US" sz="4000" b="1" dirty="0" err="1">
                <a:solidFill>
                  <a:srgbClr val="000000"/>
                </a:solidFill>
                <a:latin typeface="+mn-lt"/>
                <a:ea typeface="Play"/>
                <a:cs typeface="Play"/>
                <a:sym typeface="Play"/>
              </a:rPr>
              <a:t>общей</a:t>
            </a:r>
            <a:r>
              <a:rPr lang="en-US" sz="4000" b="1" dirty="0">
                <a:solidFill>
                  <a:srgbClr val="000000"/>
                </a:solidFill>
                <a:latin typeface="+mn-lt"/>
                <a:ea typeface="Play"/>
                <a:cs typeface="Play"/>
                <a:sym typeface="Play"/>
              </a:rPr>
              <a:t> </a:t>
            </a:r>
            <a:r>
              <a:rPr lang="en-US" sz="4000" b="1" dirty="0" err="1">
                <a:solidFill>
                  <a:srgbClr val="000000"/>
                </a:solidFill>
                <a:latin typeface="+mn-lt"/>
                <a:ea typeface="Play"/>
                <a:cs typeface="Play"/>
                <a:sym typeface="Play"/>
              </a:rPr>
              <a:t>массе</a:t>
            </a:r>
            <a:endParaRPr lang="en-US" sz="4000" b="1" dirty="0">
              <a:solidFill>
                <a:srgbClr val="000000"/>
              </a:solidFill>
              <a:latin typeface="+mn-lt"/>
              <a:ea typeface="Play"/>
              <a:cs typeface="Play"/>
              <a:sym typeface="Play"/>
            </a:endParaRPr>
          </a:p>
        </p:txBody>
      </p:sp>
    </p:spTree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Shape21"/>
          <p:cNvGrpSpPr/>
          <p:nvPr>
            <p:custDataLst>
              <p:tags r:id="rId1"/>
            </p:custDataLst>
          </p:nvPr>
        </p:nvGrpSpPr>
        <p:grpSpPr>
          <a:xfrm>
            <a:off x="-95894" y="1507690"/>
            <a:ext cx="12192795" cy="5350310"/>
            <a:chOff x="-635000" y="874518"/>
            <a:chExt cx="12192795" cy="5350310"/>
          </a:xfrm>
        </p:grpSpPr>
        <p:sp>
          <p:nvSpPr>
            <p:cNvPr id="35" name="Shape18">
              <a:extLst>
                <a:ext uri="{FF2B5EF4-FFF2-40B4-BE49-F238E27FC236}">
                  <a16:creationId xmlns:a16="http://schemas.microsoft.com/office/drawing/2014/main" id="{1EEADB1B-6506-0244-39E6-2BBCEF6AA900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>
            <a:xfrm>
              <a:off x="325200" y="4007847"/>
              <a:ext cx="11232595" cy="2215154"/>
            </a:xfrm>
            <a:prstGeom prst="rect">
              <a:avLst/>
            </a:prstGeom>
            <a:solidFill>
              <a:srgbClr val="081893"/>
            </a:solidFill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794" tIns="50794" rIns="50794" bIns="50794" numCol="1" spcCol="38100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825376">
                <a:lnSpc>
                  <a:spcPct val="100000"/>
                </a:lnSpc>
                <a:spcBef>
                  <a:spcPct val="0"/>
                </a:spcBef>
              </a:pPr>
              <a:endParaRPr lang="ru-RU" sz="3200" dirty="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  <p:sp>
          <p:nvSpPr>
            <p:cNvPr id="36" name="Shape20">
              <a:extLst>
                <a:ext uri="{FF2B5EF4-FFF2-40B4-BE49-F238E27FC236}">
                  <a16:creationId xmlns:a16="http://schemas.microsoft.com/office/drawing/2014/main" id="{1AEB9C46-B59B-3BBA-5FF7-E367DB5B528B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>
            <a:xfrm>
              <a:off x="-635000" y="874518"/>
              <a:ext cx="4068772" cy="5350310"/>
            </a:xfrm>
            <a:custGeom>
              <a:avLst/>
              <a:gdLst>
                <a:gd name="connsiteX0" fmla="*/ 1265630 w 4068772"/>
                <a:gd name="connsiteY0" fmla="*/ 0 h 5350310"/>
                <a:gd name="connsiteX1" fmla="*/ 4068772 w 4068772"/>
                <a:gd name="connsiteY1" fmla="*/ 1618393 h 5350310"/>
                <a:gd name="connsiteX2" fmla="*/ 4068772 w 4068772"/>
                <a:gd name="connsiteY2" fmla="*/ 4855179 h 5350310"/>
                <a:gd name="connsiteX3" fmla="*/ 3211179 w 4068772"/>
                <a:gd name="connsiteY3" fmla="*/ 5350310 h 5350310"/>
                <a:gd name="connsiteX4" fmla="*/ 0 w 4068772"/>
                <a:gd name="connsiteY4" fmla="*/ 5350310 h 5350310"/>
                <a:gd name="connsiteX5" fmla="*/ 0 w 4068772"/>
                <a:gd name="connsiteY5" fmla="*/ 730711 h 5350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68772" h="5350310">
                  <a:moveTo>
                    <a:pt x="1265630" y="0"/>
                  </a:moveTo>
                  <a:lnTo>
                    <a:pt x="4068772" y="1618393"/>
                  </a:lnTo>
                  <a:lnTo>
                    <a:pt x="4068772" y="4855179"/>
                  </a:lnTo>
                  <a:lnTo>
                    <a:pt x="3211179" y="5350310"/>
                  </a:lnTo>
                  <a:lnTo>
                    <a:pt x="0" y="5350310"/>
                  </a:lnTo>
                  <a:lnTo>
                    <a:pt x="0" y="730711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wrap="square" lIns="25394" tIns="25394" rIns="25394" bIns="25394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412626">
                <a:lnSpc>
                  <a:spcPct val="100000"/>
                </a:lnSpc>
                <a:spcBef>
                  <a:spcPct val="0"/>
                </a:spcBef>
                <a:defRPr sz="3200">
                  <a:solidFill>
                    <a:srgbClr val="FFFFFF"/>
                  </a:solidFill>
                  <a:latin typeface="Play"/>
                  <a:ea typeface="Play"/>
                  <a:cs typeface="Play"/>
                  <a:sym typeface="Play"/>
                </a:defRPr>
              </a:pPr>
              <a:endParaRPr sz="16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</p:grpSp>
      <p:pic>
        <p:nvPicPr>
          <p:cNvPr id="12" name="Shape22"/>
          <p:cNvPicPr/>
          <p:nvPr>
            <p:custDataLst>
              <p:tags r:id="rId2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-1108296" y="624736"/>
            <a:ext cx="2730500" cy="2736000"/>
          </a:xfrm>
          <a:prstGeom prst="rect">
            <a:avLst/>
          </a:prstGeom>
        </p:spPr>
      </p:pic>
      <p:grpSp>
        <p:nvGrpSpPr>
          <p:cNvPr id="22" name="Shape4"/>
          <p:cNvGrpSpPr/>
          <p:nvPr>
            <p:custDataLst>
              <p:tags r:id="rId3"/>
            </p:custDataLst>
          </p:nvPr>
        </p:nvGrpSpPr>
        <p:grpSpPr>
          <a:xfrm>
            <a:off x="864306" y="812336"/>
            <a:ext cx="6312607" cy="3461301"/>
            <a:chOff x="2408715" y="430907"/>
            <a:chExt cx="6118336" cy="4460198"/>
          </a:xfrm>
        </p:grpSpPr>
        <p:sp>
          <p:nvSpPr>
            <p:cNvPr id="23" name="Shape23">
              <a:extLst>
                <a:ext uri="{FF2B5EF4-FFF2-40B4-BE49-F238E27FC236}">
                  <a16:creationId xmlns:a16="http://schemas.microsoft.com/office/drawing/2014/main" id="{67859B1A-DE90-2648-BFCB-C9A800FFCDB0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2567649" y="625576"/>
              <a:ext cx="5788290" cy="411595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Play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Play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Play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Play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Play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Play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Play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Play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Play"/>
                  <a:ea typeface="+mn-ea"/>
                  <a:cs typeface="+mn-cs"/>
                </a:defRPr>
              </a:lvl9pPr>
            </a:lstStyle>
            <a:p>
              <a:pPr algn="ctr" defTabSz="914263" hangingPunct="1">
                <a:lnSpc>
                  <a:spcPct val="100000"/>
                </a:lnSpc>
                <a:spcBef>
                  <a:spcPct val="0"/>
                </a:spcBef>
                <a:defRPr/>
              </a:pPr>
              <a:endParaRPr lang="ru-RU" sz="1800" kern="1200">
                <a:solidFill>
                  <a:prstClr val="white"/>
                </a:solidFill>
                <a:latin typeface="Play"/>
              </a:endParaRPr>
            </a:p>
          </p:txBody>
        </p:sp>
        <p:grpSp>
          <p:nvGrpSpPr>
            <p:cNvPr id="26" name="Shape6"/>
            <p:cNvGrpSpPr/>
            <p:nvPr>
              <p:custDataLst>
                <p:tags r:id="rId9"/>
              </p:custDataLst>
            </p:nvPr>
          </p:nvGrpSpPr>
          <p:grpSpPr>
            <a:xfrm>
              <a:off x="2639495" y="1392907"/>
              <a:ext cx="5644596" cy="2847286"/>
              <a:chOff x="3543173" y="390754"/>
              <a:chExt cx="5642294" cy="2846126"/>
            </a:xfrm>
          </p:grpSpPr>
          <p:pic>
            <p:nvPicPr>
              <p:cNvPr id="27" name="Shape24"/>
              <p:cNvPicPr/>
              <p:nvPr>
                <p:custDataLst>
                  <p:tags r:id="rId11"/>
                </p:custDataLst>
              </p:nvPr>
            </p:nvPicPr>
            <p:blipFill>
              <a:blip r:embed="rId16"/>
              <a:stretch>
                <a:fillRect/>
              </a:stretch>
            </p:blipFill>
            <p:spPr>
              <a:xfrm>
                <a:off x="3543173" y="390754"/>
                <a:ext cx="5642294" cy="2846126"/>
              </a:xfrm>
              <a:prstGeom prst="rect">
                <a:avLst/>
              </a:prstGeom>
            </p:spPr>
          </p:pic>
        </p:grpSp>
        <p:pic>
          <p:nvPicPr>
            <p:cNvPr id="28" name="Shape25" descr="ipad.png">
              <a:extLst>
                <a:ext uri="{FF2B5EF4-FFF2-40B4-BE49-F238E27FC236}">
                  <a16:creationId xmlns:a16="http://schemas.microsoft.com/office/drawing/2014/main" id="{EC694FCE-4B1A-090D-7024-E48F97B96C08}"/>
                </a:ext>
              </a:extLst>
            </p:cNvPr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17"/>
            <a:srcRect l="13183" t="3674" r="13283" b="4175"/>
            <a:stretch>
              <a:fillRect/>
            </a:stretch>
          </p:blipFill>
          <p:spPr>
            <a:xfrm>
              <a:off x="2408715" y="430907"/>
              <a:ext cx="6118336" cy="4427045"/>
            </a:xfrm>
            <a:prstGeom prst="rect">
              <a:avLst/>
            </a:prstGeom>
            <a:ln w="12700">
              <a:miter lim="400000"/>
            </a:ln>
          </p:spPr>
        </p:pic>
      </p:grpSp>
      <p:sp>
        <p:nvSpPr>
          <p:cNvPr id="19" name="Shape28">
            <a:extLst>
              <a:ext uri="{FF2B5EF4-FFF2-40B4-BE49-F238E27FC236}">
                <a16:creationId xmlns:a16="http://schemas.microsoft.com/office/drawing/2014/main" id="{CBE7C9AB-1CD3-1E43-B7CB-6B4CEB8C5E5A}"/>
              </a:ext>
            </a:extLst>
          </p:cNvPr>
          <p:cNvSpPr>
            <a:spLocks noChangeAspect="1"/>
          </p:cNvSpPr>
          <p:nvPr>
            <p:custDataLst>
              <p:tags r:id="rId4"/>
            </p:custDataLst>
          </p:nvPr>
        </p:nvSpPr>
        <p:spPr>
          <a:xfrm>
            <a:off x="914357" y="34379"/>
            <a:ext cx="594995" cy="6870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5400" tIns="25400" rIns="25400" bIns="2540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412750">
              <a:lnSpc>
                <a:spcPct val="100000"/>
              </a:lnSpc>
              <a:spcBef>
                <a:spcPct val="0"/>
              </a:spcBef>
              <a:defRPr sz="32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defRPr>
            </a:pPr>
            <a:endParaRPr sz="1600">
              <a:solidFill>
                <a:srgbClr val="FFFFFF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13" name="Shape30">
            <a:extLst>
              <a:ext uri="{FF2B5EF4-FFF2-40B4-BE49-F238E27FC236}">
                <a16:creationId xmlns:a16="http://schemas.microsoft.com/office/drawing/2014/main" id="{311479BE-C49B-5047-BE27-6CC7E579C10F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1737006" y="111163"/>
            <a:ext cx="5626540" cy="49244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825376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sz="4000" b="1" dirty="0">
                <a:solidFill>
                  <a:srgbClr val="FFFFFF"/>
                </a:solidFill>
                <a:latin typeface="+mn-lt"/>
                <a:ea typeface="Play"/>
                <a:cs typeface="Play"/>
                <a:sym typeface="Play"/>
              </a:rPr>
              <a:t>Комментарии</a:t>
            </a:r>
            <a:r>
              <a:rPr lang="en-US" sz="4000" b="1" dirty="0">
                <a:solidFill>
                  <a:srgbClr val="FFFFFF"/>
                </a:solidFill>
                <a:latin typeface="+mn-lt"/>
                <a:ea typeface="Play"/>
                <a:cs typeface="Play"/>
                <a:sym typeface="Play"/>
              </a:rPr>
              <a:t>, </a:t>
            </a:r>
            <a:r>
              <a:rPr lang="ru-RU" sz="4000" b="1" dirty="0">
                <a:solidFill>
                  <a:srgbClr val="FFFFFF"/>
                </a:solidFill>
                <a:latin typeface="+mn-lt"/>
                <a:ea typeface="Play"/>
                <a:cs typeface="Play"/>
                <a:sym typeface="Play"/>
              </a:rPr>
              <a:t>5 звезд</a:t>
            </a:r>
            <a:endParaRPr lang="en-US" sz="4000" b="1" dirty="0">
              <a:solidFill>
                <a:srgbClr val="FFFFFF"/>
              </a:solidFill>
              <a:latin typeface="+mn-lt"/>
              <a:ea typeface="Play"/>
              <a:cs typeface="Play"/>
              <a:sym typeface="Play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7B731D7-95B0-41F5-8945-2966C7298CF6}"/>
              </a:ext>
            </a:extLst>
          </p:cNvPr>
          <p:cNvSpPr txBox="1"/>
          <p:nvPr/>
        </p:nvSpPr>
        <p:spPr>
          <a:xfrm>
            <a:off x="7824986" y="833973"/>
            <a:ext cx="399983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[('рекомендую', 1198), ('футболка', 1177), ('размер', 1014), ('качество', 713), ('очень', 655), ('хорошая', 404), ('спасибо', 385), ('соответствует', 382), ('понравилась', 367), ('мужу', 349), ('покупке', 341), ('отличная', 326), ('стирки', 317), ('ткань', 292), ('хорошее', 290), ('цвет', 283), ('советую', 273), ('отлично', 271), ('приятная', 244), ('поло', 209)])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09B1E33C-7A18-43DA-AEB3-D300242E54D0}"/>
              </a:ext>
            </a:extLst>
          </p:cNvPr>
          <p:cNvSpPr/>
          <p:nvPr/>
        </p:nvSpPr>
        <p:spPr>
          <a:xfrm>
            <a:off x="256954" y="4286806"/>
            <a:ext cx="11951738" cy="261537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3" name="Shape16">
            <a:extLst>
              <a:ext uri="{FF2B5EF4-FFF2-40B4-BE49-F238E27FC236}">
                <a16:creationId xmlns:a16="http://schemas.microsoft.com/office/drawing/2014/main" id="{7476B1EB-02FF-A541-9D49-B5A41004BEAA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1390135" y="5275882"/>
            <a:ext cx="9766090" cy="6155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9pPr>
          </a:lstStyle>
          <a:p>
            <a:pPr algn="ctr" defTabSz="914263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sz="2000" kern="1200" dirty="0">
                <a:solidFill>
                  <a:schemeClr val="tx1"/>
                </a:solidFill>
                <a:latin typeface="+mn-lt"/>
              </a:rPr>
              <a:t>Комментарии содержать информацию о том, что покупатели рекомендуют товар к покупке, а также указывать цель покупки (например «мужу»).</a:t>
            </a:r>
          </a:p>
        </p:txBody>
      </p:sp>
      <p:pic>
        <p:nvPicPr>
          <p:cNvPr id="21" name="Shape28">
            <a:extLst>
              <a:ext uri="{FF2B5EF4-FFF2-40B4-BE49-F238E27FC236}">
                <a16:creationId xmlns:a16="http://schemas.microsoft.com/office/drawing/2014/main" id="{1CBEFD7D-AFB7-465B-9C78-6171DF297DA1}"/>
              </a:ext>
            </a:extLst>
          </p:cNvPr>
          <p:cNvPicPr/>
          <p:nvPr>
            <p:custDataLst>
              <p:tags r:id="rId7"/>
            </p:custDataLst>
          </p:nvPr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025565" y="173677"/>
            <a:ext cx="360142" cy="360142"/>
          </a:xfrm>
          <a:prstGeom prst="rect">
            <a:avLst/>
          </a:prstGeom>
        </p:spPr>
      </p:pic>
      <p:pic>
        <p:nvPicPr>
          <p:cNvPr id="32" name="Picture 2">
            <a:extLst>
              <a:ext uri="{FF2B5EF4-FFF2-40B4-BE49-F238E27FC236}">
                <a16:creationId xmlns:a16="http://schemas.microsoft.com/office/drawing/2014/main" id="{A532F8D1-788F-4D1B-A845-08BCB3BAC3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5636" y="1124176"/>
            <a:ext cx="5821459" cy="2936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>
            <a:extLst>
              <a:ext uri="{FF2B5EF4-FFF2-40B4-BE49-F238E27FC236}">
                <a16:creationId xmlns:a16="http://schemas.microsoft.com/office/drawing/2014/main" id="{5E34BD3B-D969-406E-81CC-3120728D33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348" y="1048409"/>
            <a:ext cx="5972081" cy="3012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7672789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" name="Shape96"/>
          <p:cNvGrpSpPr/>
          <p:nvPr>
            <p:custDataLst>
              <p:tags r:id="rId1"/>
            </p:custDataLst>
          </p:nvPr>
        </p:nvGrpSpPr>
        <p:grpSpPr>
          <a:xfrm rot="16200000">
            <a:off x="1144027" y="-2995494"/>
            <a:ext cx="7241242" cy="12313368"/>
            <a:chOff x="7066690" y="-1769123"/>
            <a:chExt cx="5589492" cy="7992124"/>
          </a:xfrm>
        </p:grpSpPr>
        <p:sp>
          <p:nvSpPr>
            <p:cNvPr id="144" name="Shape85">
              <a:extLst>
                <a:ext uri="{FF2B5EF4-FFF2-40B4-BE49-F238E27FC236}">
                  <a16:creationId xmlns:a16="http://schemas.microsoft.com/office/drawing/2014/main" id="{2B1B3F17-8A9F-9437-B5D2-1CCA50387409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 rot="20153718">
              <a:off x="8806602" y="-1769123"/>
              <a:ext cx="3849580" cy="7982366"/>
            </a:xfrm>
            <a:custGeom>
              <a:avLst/>
              <a:gdLst>
                <a:gd name="connsiteX0" fmla="*/ 0 w 3849580"/>
                <a:gd name="connsiteY0" fmla="*/ 0 h 7982366"/>
                <a:gd name="connsiteX1" fmla="*/ 3849580 w 3849580"/>
                <a:gd name="connsiteY1" fmla="*/ 1722380 h 7982366"/>
                <a:gd name="connsiteX2" fmla="*/ 1048737 w 3849580"/>
                <a:gd name="connsiteY2" fmla="*/ 7982366 h 7982366"/>
                <a:gd name="connsiteX3" fmla="*/ 0 w 3849580"/>
                <a:gd name="connsiteY3" fmla="*/ 7513140 h 7982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49580" h="7982366">
                  <a:moveTo>
                    <a:pt x="0" y="0"/>
                  </a:moveTo>
                  <a:lnTo>
                    <a:pt x="3849580" y="1722380"/>
                  </a:lnTo>
                  <a:lnTo>
                    <a:pt x="1048737" y="7982366"/>
                  </a:lnTo>
                  <a:lnTo>
                    <a:pt x="0" y="7513140"/>
                  </a:lnTo>
                  <a:close/>
                </a:path>
              </a:pathLst>
            </a:custGeom>
            <a:solidFill>
              <a:srgbClr val="E7E6E6"/>
            </a:solidFill>
            <a:ln w="12700">
              <a:miter lim="400000"/>
            </a:ln>
          </p:spPr>
          <p:txBody>
            <a:bodyPr wrap="square" lIns="25400" tIns="25400" rIns="25400" bIns="25400" anchor="ctr">
              <a:noAutofit/>
            </a:bodyPr>
            <a:lstStyle/>
            <a:p>
              <a:pPr marL="0" marR="0" lvl="0" indent="0" algn="r" defTabSz="41275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200">
                  <a:solidFill>
                    <a:srgbClr val="FFFFFF"/>
                  </a:solidFill>
                  <a:latin typeface="Play"/>
                  <a:ea typeface="Play"/>
                  <a:cs typeface="Play"/>
                  <a:sym typeface="Play"/>
                </a:defRPr>
              </a:pPr>
              <a:endParaRPr kumimoji="0" lang="en-US" sz="3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lay"/>
                <a:sym typeface="Play"/>
              </a:endParaRPr>
            </a:p>
          </p:txBody>
        </p:sp>
        <p:sp>
          <p:nvSpPr>
            <p:cNvPr id="147" name="Shape89">
              <a:extLst>
                <a:ext uri="{FF2B5EF4-FFF2-40B4-BE49-F238E27FC236}">
                  <a16:creationId xmlns:a16="http://schemas.microsoft.com/office/drawing/2014/main" id="{B163049F-419D-C342-832F-52AD1DB92A49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>
              <a:off x="7066690" y="558248"/>
              <a:ext cx="3715604" cy="5664753"/>
            </a:xfrm>
            <a:prstGeom prst="roundRect">
              <a:avLst>
                <a:gd name="adj" fmla="val 0"/>
              </a:avLst>
            </a:prstGeom>
            <a:solidFill>
              <a:srgbClr val="000000"/>
            </a:solidFill>
            <a:ln w="12700">
              <a:miter lim="400000"/>
            </a:ln>
          </p:spPr>
          <p:txBody>
            <a:bodyPr lIns="25400" tIns="25400" rIns="25400" bIns="25400" anchor="ctr"/>
            <a:lstStyle/>
            <a:p>
              <a:pPr marL="0" marR="0" lvl="0" indent="0" algn="ctr" defTabSz="41275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200">
                  <a:solidFill>
                    <a:srgbClr val="FFFFFF"/>
                  </a:solidFill>
                  <a:latin typeface="Play"/>
                  <a:ea typeface="Play"/>
                  <a:cs typeface="Play"/>
                  <a:sym typeface="Play"/>
                </a:defRPr>
              </a:pPr>
              <a:endParaRPr kumimoji="0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lay"/>
                <a:sym typeface="Play"/>
              </a:endParaRPr>
            </a:p>
          </p:txBody>
        </p:sp>
      </p:grpSp>
      <p:pic>
        <p:nvPicPr>
          <p:cNvPr id="94" name="Shape98"/>
          <p:cNvPicPr/>
          <p:nvPr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 rot="1800000">
            <a:off x="11113349" y="304581"/>
            <a:ext cx="814092" cy="813079"/>
          </a:xfrm>
          <a:prstGeom prst="rect">
            <a:avLst/>
          </a:prstGeom>
        </p:spPr>
      </p:pic>
      <p:sp>
        <p:nvSpPr>
          <p:cNvPr id="9" name="Shape111">
            <a:extLst>
              <a:ext uri="{FF2B5EF4-FFF2-40B4-BE49-F238E27FC236}">
                <a16:creationId xmlns:a16="http://schemas.microsoft.com/office/drawing/2014/main" id="{13D4C8B0-A59B-EB40-9AEF-19D352066914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93258" y="72782"/>
            <a:ext cx="10199908" cy="49244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ctr">
            <a:spAutoFit/>
          </a:bodyPr>
          <a:lstStyle/>
          <a:p>
            <a:pPr marL="0" marR="0" lvl="0" indent="0" algn="l" defTabSz="41275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4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lay"/>
                <a:ea typeface="Play"/>
                <a:cs typeface="Play"/>
                <a:sym typeface="Play"/>
              </a:rPr>
              <a:t>Результаты анализа отзывов на 5 звезд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1EDCCBB5-7198-4572-A724-1926E879F495}"/>
              </a:ext>
            </a:extLst>
          </p:cNvPr>
          <p:cNvSpPr txBox="1"/>
          <p:nvPr/>
        </p:nvSpPr>
        <p:spPr>
          <a:xfrm>
            <a:off x="2464380" y="1266718"/>
            <a:ext cx="850023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sz="2400" b="1" i="0" dirty="0">
                <a:solidFill>
                  <a:srgbClr val="000000"/>
                </a:solidFill>
                <a:effectLst/>
                <a:latin typeface="+mj-lt"/>
              </a:rPr>
              <a:t>48,79% отзывов на 5 звезды являются не пустыми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5D41B2F8-2DBB-4C1C-BAF2-6D50C0BBBADA}"/>
              </a:ext>
            </a:extLst>
          </p:cNvPr>
          <p:cNvSpPr txBox="1"/>
          <p:nvPr/>
        </p:nvSpPr>
        <p:spPr>
          <a:xfrm>
            <a:off x="2306577" y="2228303"/>
            <a:ext cx="8614755" cy="4093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</a:rPr>
              <a:t>В целом, отзывы на 5 звезд не дают качественно новой информации отличной от полученной в отзывах на 4 звезды.</a:t>
            </a:r>
          </a:p>
          <a:p>
            <a:r>
              <a:rPr lang="ru-RU" sz="2000" dirty="0">
                <a:solidFill>
                  <a:schemeClr val="bg1"/>
                </a:solidFill>
              </a:rPr>
              <a:t>Однако при анализе отмеченных недостатков в изделиях на 5 звёзд и ниже можно утверждать, что если изделие «</a:t>
            </a:r>
            <a:r>
              <a:rPr lang="ru-RU" sz="2000" dirty="0" err="1">
                <a:solidFill>
                  <a:schemeClr val="bg1"/>
                </a:solidFill>
              </a:rPr>
              <a:t>большемерит</a:t>
            </a:r>
            <a:r>
              <a:rPr lang="ru-RU" sz="2000" dirty="0">
                <a:solidFill>
                  <a:schemeClr val="bg1"/>
                </a:solidFill>
              </a:rPr>
              <a:t>», то это не вызывает понижения общей оценки футболки, в то  время, как если изделие </a:t>
            </a:r>
            <a:r>
              <a:rPr lang="ru-RU" sz="2000" dirty="0" err="1">
                <a:solidFill>
                  <a:schemeClr val="bg1"/>
                </a:solidFill>
              </a:rPr>
              <a:t>маломерит</a:t>
            </a:r>
            <a:r>
              <a:rPr lang="ru-RU" sz="2000" dirty="0">
                <a:solidFill>
                  <a:schemeClr val="bg1"/>
                </a:solidFill>
              </a:rPr>
              <a:t>, то напротив данный факт уже является веским аргументом для покупателей в сторону того, что поставить низкую оценку.</a:t>
            </a:r>
          </a:p>
          <a:p>
            <a:r>
              <a:rPr lang="ru-RU" sz="2000" dirty="0">
                <a:solidFill>
                  <a:schemeClr val="bg1"/>
                </a:solidFill>
              </a:rPr>
              <a:t>Поэтому при наличии у продавца неопределенности относительно размерной линейки верным решением будет указывать размеры меньше истинного, чем больше истинного( если точно определить размер нельзя). То есть ошибиться лучше будет в сторону того, чтобы футболка </a:t>
            </a:r>
            <a:r>
              <a:rPr lang="ru-RU" sz="2000" dirty="0" err="1">
                <a:solidFill>
                  <a:schemeClr val="bg1"/>
                </a:solidFill>
              </a:rPr>
              <a:t>большемерила</a:t>
            </a:r>
            <a:r>
              <a:rPr lang="ru-RU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35573518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1">
            <a:extLst>
              <a:ext uri="{FF2B5EF4-FFF2-40B4-BE49-F238E27FC236}">
                <a16:creationId xmlns:a16="http://schemas.microsoft.com/office/drawing/2014/main" id="{AEC7A4EF-1AFC-4782-A556-2E05DECE93BD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2183434" y="0"/>
            <a:ext cx="7826721" cy="6858000"/>
          </a:xfrm>
          <a:custGeom>
            <a:avLst/>
            <a:gdLst>
              <a:gd name="connsiteX0" fmla="*/ 2025843 w 7826721"/>
              <a:gd name="connsiteY0" fmla="*/ 0 h 6858000"/>
              <a:gd name="connsiteX1" fmla="*/ 5800878 w 7826721"/>
              <a:gd name="connsiteY1" fmla="*/ 0 h 6858000"/>
              <a:gd name="connsiteX2" fmla="*/ 7826721 w 7826721"/>
              <a:gd name="connsiteY2" fmla="*/ 1169621 h 6858000"/>
              <a:gd name="connsiteX3" fmla="*/ 7826721 w 7826721"/>
              <a:gd name="connsiteY3" fmla="*/ 5688380 h 6858000"/>
              <a:gd name="connsiteX4" fmla="*/ 5800880 w 7826721"/>
              <a:gd name="connsiteY4" fmla="*/ 6858000 h 6858000"/>
              <a:gd name="connsiteX5" fmla="*/ 2025841 w 7826721"/>
              <a:gd name="connsiteY5" fmla="*/ 6858000 h 6858000"/>
              <a:gd name="connsiteX6" fmla="*/ 0 w 7826721"/>
              <a:gd name="connsiteY6" fmla="*/ 5688380 h 6858000"/>
              <a:gd name="connsiteX7" fmla="*/ 0 w 7826721"/>
              <a:gd name="connsiteY7" fmla="*/ 116962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26721" h="6858000">
                <a:moveTo>
                  <a:pt x="2025843" y="0"/>
                </a:moveTo>
                <a:lnTo>
                  <a:pt x="5800878" y="0"/>
                </a:lnTo>
                <a:lnTo>
                  <a:pt x="7826721" y="1169621"/>
                </a:lnTo>
                <a:lnTo>
                  <a:pt x="7826721" y="5688380"/>
                </a:lnTo>
                <a:lnTo>
                  <a:pt x="5800880" y="6858000"/>
                </a:lnTo>
                <a:lnTo>
                  <a:pt x="2025841" y="6858000"/>
                </a:lnTo>
                <a:lnTo>
                  <a:pt x="0" y="5688380"/>
                </a:lnTo>
                <a:lnTo>
                  <a:pt x="0" y="1169621"/>
                </a:lnTo>
                <a:close/>
              </a:path>
            </a:pathLst>
          </a:custGeom>
          <a:solidFill>
            <a:srgbClr val="081893"/>
          </a:solidFill>
          <a:ln w="12700">
            <a:miter lim="400000"/>
          </a:ln>
        </p:spPr>
        <p:txBody>
          <a:bodyPr wrap="square" lIns="25400" tIns="25400" rIns="25400" bIns="2540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275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defRPr>
            </a:pP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lay"/>
              <a:sym typeface="Play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8C8D4C-7CFD-4ED2-BF54-3CB7087EC074}"/>
              </a:ext>
            </a:extLst>
          </p:cNvPr>
          <p:cNvSpPr txBox="1"/>
          <p:nvPr/>
        </p:nvSpPr>
        <p:spPr>
          <a:xfrm>
            <a:off x="3046615" y="3165391"/>
            <a:ext cx="6093228" cy="5355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lay"/>
                <a:cs typeface="Arial"/>
              </a:rPr>
              <a:t>Спасибо за внимание 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lay"/>
                <a:cs typeface="Arial"/>
              </a:rPr>
              <a:t>;)</a:t>
            </a:r>
          </a:p>
        </p:txBody>
      </p:sp>
    </p:spTree>
    <p:extLst>
      <p:ext uri="{BB962C8B-B14F-4D97-AF65-F5344CB8AC3E}">
        <p14:creationId xmlns:p14="http://schemas.microsoft.com/office/powerpoint/2010/main" val="430826205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Shape28"/>
          <p:cNvGrpSpPr/>
          <p:nvPr>
            <p:custDataLst>
              <p:tags r:id="rId1"/>
            </p:custDataLst>
          </p:nvPr>
        </p:nvGrpSpPr>
        <p:grpSpPr>
          <a:xfrm>
            <a:off x="0" y="1509518"/>
            <a:ext cx="12192795" cy="5350310"/>
            <a:chOff x="-635000" y="874518"/>
            <a:chExt cx="12192795" cy="5350310"/>
          </a:xfrm>
        </p:grpSpPr>
        <p:sp>
          <p:nvSpPr>
            <p:cNvPr id="42" name="Shape25">
              <a:extLst>
                <a:ext uri="{FF2B5EF4-FFF2-40B4-BE49-F238E27FC236}">
                  <a16:creationId xmlns:a16="http://schemas.microsoft.com/office/drawing/2014/main" id="{1EEADB1B-6506-0244-39E6-2BBCEF6AA900}"/>
                </a:ext>
              </a:extLst>
            </p:cNvPr>
            <p:cNvSpPr/>
            <p:nvPr>
              <p:custDataLst>
                <p:tags r:id="rId22"/>
              </p:custDataLst>
            </p:nvPr>
          </p:nvSpPr>
          <p:spPr>
            <a:xfrm>
              <a:off x="325200" y="4007847"/>
              <a:ext cx="11232595" cy="221515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794" tIns="50794" rIns="50794" bIns="50794" numCol="1" spcCol="38100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825376">
                <a:lnSpc>
                  <a:spcPct val="100000"/>
                </a:lnSpc>
                <a:spcBef>
                  <a:spcPct val="0"/>
                </a:spcBef>
              </a:pPr>
              <a:endParaRPr lang="ru-RU" sz="32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  <p:sp>
          <p:nvSpPr>
            <p:cNvPr id="43" name="Shape27">
              <a:extLst>
                <a:ext uri="{FF2B5EF4-FFF2-40B4-BE49-F238E27FC236}">
                  <a16:creationId xmlns:a16="http://schemas.microsoft.com/office/drawing/2014/main" id="{1AEB9C46-B59B-3BBA-5FF7-E367DB5B528B}"/>
                </a:ext>
              </a:extLst>
            </p:cNvPr>
            <p:cNvSpPr/>
            <p:nvPr>
              <p:custDataLst>
                <p:tags r:id="rId23"/>
              </p:custDataLst>
            </p:nvPr>
          </p:nvSpPr>
          <p:spPr>
            <a:xfrm>
              <a:off x="-635000" y="874518"/>
              <a:ext cx="4068772" cy="5350310"/>
            </a:xfrm>
            <a:custGeom>
              <a:avLst/>
              <a:gdLst>
                <a:gd name="connsiteX0" fmla="*/ 1265630 w 4068772"/>
                <a:gd name="connsiteY0" fmla="*/ 0 h 5350310"/>
                <a:gd name="connsiteX1" fmla="*/ 4068772 w 4068772"/>
                <a:gd name="connsiteY1" fmla="*/ 1618393 h 5350310"/>
                <a:gd name="connsiteX2" fmla="*/ 4068772 w 4068772"/>
                <a:gd name="connsiteY2" fmla="*/ 4855179 h 5350310"/>
                <a:gd name="connsiteX3" fmla="*/ 3211179 w 4068772"/>
                <a:gd name="connsiteY3" fmla="*/ 5350310 h 5350310"/>
                <a:gd name="connsiteX4" fmla="*/ 0 w 4068772"/>
                <a:gd name="connsiteY4" fmla="*/ 5350310 h 5350310"/>
                <a:gd name="connsiteX5" fmla="*/ 0 w 4068772"/>
                <a:gd name="connsiteY5" fmla="*/ 730711 h 5350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68772" h="5350310">
                  <a:moveTo>
                    <a:pt x="1265630" y="0"/>
                  </a:moveTo>
                  <a:lnTo>
                    <a:pt x="4068772" y="1618393"/>
                  </a:lnTo>
                  <a:lnTo>
                    <a:pt x="4068772" y="4855179"/>
                  </a:lnTo>
                  <a:lnTo>
                    <a:pt x="3211179" y="5350310"/>
                  </a:lnTo>
                  <a:lnTo>
                    <a:pt x="0" y="5350310"/>
                  </a:lnTo>
                  <a:lnTo>
                    <a:pt x="0" y="730711"/>
                  </a:lnTo>
                  <a:close/>
                </a:path>
              </a:pathLst>
            </a:custGeom>
            <a:solidFill>
              <a:srgbClr val="081893"/>
            </a:solidFill>
            <a:ln w="12700">
              <a:miter lim="400000"/>
            </a:ln>
          </p:spPr>
          <p:txBody>
            <a:bodyPr wrap="square" lIns="25394" tIns="25394" rIns="25394" bIns="25394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412626">
                <a:lnSpc>
                  <a:spcPct val="100000"/>
                </a:lnSpc>
                <a:spcBef>
                  <a:spcPct val="0"/>
                </a:spcBef>
                <a:defRPr sz="3200">
                  <a:solidFill>
                    <a:srgbClr val="FFFFFF"/>
                  </a:solidFill>
                  <a:latin typeface="Play"/>
                  <a:ea typeface="Play"/>
                  <a:cs typeface="Play"/>
                  <a:sym typeface="Play"/>
                </a:defRPr>
              </a:pPr>
              <a:endParaRPr sz="16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</p:grpSp>
      <p:sp>
        <p:nvSpPr>
          <p:cNvPr id="32" name="Shape7">
            <a:extLst>
              <a:ext uri="{FF2B5EF4-FFF2-40B4-BE49-F238E27FC236}">
                <a16:creationId xmlns:a16="http://schemas.microsoft.com/office/drawing/2014/main" id="{E9D29554-809E-A547-8C26-1334C81196BA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6718684" y="1745816"/>
            <a:ext cx="1053417" cy="3694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9pPr>
          </a:lstStyle>
          <a:p>
            <a:pPr defTabSz="914263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b="1" kern="1200" dirty="0">
                <a:solidFill>
                  <a:srgbClr val="FF0000"/>
                </a:solidFill>
                <a:latin typeface="+mn-lt"/>
              </a:rPr>
              <a:t>80,26%</a:t>
            </a:r>
          </a:p>
        </p:txBody>
      </p:sp>
      <p:sp>
        <p:nvSpPr>
          <p:cNvPr id="33" name="Shape9">
            <a:extLst>
              <a:ext uri="{FF2B5EF4-FFF2-40B4-BE49-F238E27FC236}">
                <a16:creationId xmlns:a16="http://schemas.microsoft.com/office/drawing/2014/main" id="{7476B1EB-02FF-A541-9D49-B5A41004BEAA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6718685" y="2200478"/>
            <a:ext cx="1972151" cy="2462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9pPr>
          </a:lstStyle>
          <a:p>
            <a:pPr defTabSz="914263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kern="1200">
                <a:solidFill>
                  <a:srgbClr val="000000"/>
                </a:solidFill>
                <a:latin typeface="+mn-lt"/>
              </a:rPr>
              <a:t>- отзывов на 5 звезд</a:t>
            </a:r>
          </a:p>
        </p:txBody>
      </p:sp>
      <p:sp>
        <p:nvSpPr>
          <p:cNvPr id="34" name="Shape11">
            <a:extLst>
              <a:ext uri="{FF2B5EF4-FFF2-40B4-BE49-F238E27FC236}">
                <a16:creationId xmlns:a16="http://schemas.microsoft.com/office/drawing/2014/main" id="{E9D29554-809E-A547-8C26-1334C81196BA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6749241" y="3746913"/>
            <a:ext cx="875240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9pPr>
          </a:lstStyle>
          <a:p>
            <a:pPr defTabSz="914263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sz="2400" b="1" dirty="0">
                <a:solidFill>
                  <a:srgbClr val="00B050"/>
                </a:solidFill>
                <a:latin typeface="+mn-lt"/>
              </a:rPr>
              <a:t>2</a:t>
            </a:r>
            <a:r>
              <a:rPr lang="en-US" sz="2400" b="1" kern="1200" dirty="0">
                <a:solidFill>
                  <a:srgbClr val="00B050"/>
                </a:solidFill>
                <a:latin typeface="+mn-lt"/>
              </a:rPr>
              <a:t>,</a:t>
            </a:r>
            <a:r>
              <a:rPr lang="ru-RU" sz="2400" b="1" kern="1200" dirty="0">
                <a:solidFill>
                  <a:srgbClr val="00B050"/>
                </a:solidFill>
                <a:latin typeface="+mn-lt"/>
              </a:rPr>
              <a:t>16</a:t>
            </a:r>
            <a:r>
              <a:rPr lang="en-US" sz="2400" b="1" kern="1200" dirty="0">
                <a:solidFill>
                  <a:srgbClr val="00B050"/>
                </a:solidFill>
                <a:latin typeface="+mn-lt"/>
              </a:rPr>
              <a:t>%</a:t>
            </a:r>
          </a:p>
        </p:txBody>
      </p:sp>
      <p:sp>
        <p:nvSpPr>
          <p:cNvPr id="35" name="Shape13">
            <a:extLst>
              <a:ext uri="{FF2B5EF4-FFF2-40B4-BE49-F238E27FC236}">
                <a16:creationId xmlns:a16="http://schemas.microsoft.com/office/drawing/2014/main" id="{7476B1EB-02FF-A541-9D49-B5A41004BEAA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6749244" y="4201532"/>
            <a:ext cx="2120773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9pPr>
          </a:lstStyle>
          <a:p>
            <a:pPr defTabSz="914263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kern="1200" dirty="0">
                <a:solidFill>
                  <a:srgbClr val="000000"/>
                </a:solidFill>
                <a:latin typeface="+mn-lt"/>
              </a:rPr>
              <a:t>- </a:t>
            </a:r>
            <a:r>
              <a:rPr lang="en-US" sz="1600" kern="1200" dirty="0" err="1">
                <a:solidFill>
                  <a:srgbClr val="000000"/>
                </a:solidFill>
                <a:latin typeface="+mn-lt"/>
              </a:rPr>
              <a:t>отзывов</a:t>
            </a:r>
            <a:r>
              <a:rPr lang="en-US" sz="1600" kern="1200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1600" kern="1200" dirty="0" err="1">
                <a:solidFill>
                  <a:srgbClr val="000000"/>
                </a:solidFill>
                <a:latin typeface="+mn-lt"/>
              </a:rPr>
              <a:t>на</a:t>
            </a:r>
            <a:r>
              <a:rPr lang="en-US" sz="1600" kern="1200" dirty="0">
                <a:solidFill>
                  <a:srgbClr val="000000"/>
                </a:solidFill>
                <a:latin typeface="+mn-lt"/>
              </a:rPr>
              <a:t> </a:t>
            </a:r>
            <a:r>
              <a:rPr lang="ru-RU" sz="1600" kern="1200" dirty="0">
                <a:solidFill>
                  <a:srgbClr val="000000"/>
                </a:solidFill>
                <a:latin typeface="+mn-lt"/>
              </a:rPr>
              <a:t>2</a:t>
            </a:r>
            <a:r>
              <a:rPr lang="en-US" sz="1600" kern="1200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1600" kern="1200" dirty="0" err="1">
                <a:solidFill>
                  <a:srgbClr val="000000"/>
                </a:solidFill>
                <a:latin typeface="+mn-lt"/>
              </a:rPr>
              <a:t>звезды</a:t>
            </a:r>
            <a:endParaRPr lang="en-US" sz="1600" kern="120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36" name="Shape15">
            <a:extLst>
              <a:ext uri="{FF2B5EF4-FFF2-40B4-BE49-F238E27FC236}">
                <a16:creationId xmlns:a16="http://schemas.microsoft.com/office/drawing/2014/main" id="{E9D29554-809E-A547-8C26-1334C81196BA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9492235" y="1745816"/>
            <a:ext cx="875443" cy="3694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9pPr>
          </a:lstStyle>
          <a:p>
            <a:pPr defTabSz="914263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b="1" kern="1200" dirty="0">
                <a:solidFill>
                  <a:srgbClr val="00B050"/>
                </a:solidFill>
                <a:latin typeface="+mn-lt"/>
              </a:rPr>
              <a:t>8,52%</a:t>
            </a:r>
          </a:p>
        </p:txBody>
      </p:sp>
      <p:sp>
        <p:nvSpPr>
          <p:cNvPr id="37" name="Shape17">
            <a:extLst>
              <a:ext uri="{FF2B5EF4-FFF2-40B4-BE49-F238E27FC236}">
                <a16:creationId xmlns:a16="http://schemas.microsoft.com/office/drawing/2014/main" id="{7476B1EB-02FF-A541-9D49-B5A41004BEAA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9492238" y="2200478"/>
            <a:ext cx="2121265" cy="2462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9pPr>
          </a:lstStyle>
          <a:p>
            <a:pPr defTabSz="914263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kern="1200">
                <a:solidFill>
                  <a:srgbClr val="000000"/>
                </a:solidFill>
                <a:latin typeface="+mn-lt"/>
              </a:rPr>
              <a:t>- отзывов на 4 звезды</a:t>
            </a:r>
          </a:p>
        </p:txBody>
      </p:sp>
      <p:sp>
        <p:nvSpPr>
          <p:cNvPr id="38" name="Shape19">
            <a:extLst>
              <a:ext uri="{FF2B5EF4-FFF2-40B4-BE49-F238E27FC236}">
                <a16:creationId xmlns:a16="http://schemas.microsoft.com/office/drawing/2014/main" id="{E9D29554-809E-A547-8C26-1334C81196BA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9811384" y="3760216"/>
            <a:ext cx="875443" cy="3694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9pPr>
          </a:lstStyle>
          <a:p>
            <a:pPr defTabSz="914263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b="1" kern="1200" dirty="0">
                <a:solidFill>
                  <a:srgbClr val="00B050"/>
                </a:solidFill>
                <a:latin typeface="+mn-lt"/>
              </a:rPr>
              <a:t>3,21%</a:t>
            </a:r>
          </a:p>
        </p:txBody>
      </p:sp>
      <p:sp>
        <p:nvSpPr>
          <p:cNvPr id="39" name="Shape21">
            <a:extLst>
              <a:ext uri="{FF2B5EF4-FFF2-40B4-BE49-F238E27FC236}">
                <a16:creationId xmlns:a16="http://schemas.microsoft.com/office/drawing/2014/main" id="{7476B1EB-02FF-A541-9D49-B5A41004BEAA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9811384" y="4214878"/>
            <a:ext cx="2066750" cy="2462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9pPr>
          </a:lstStyle>
          <a:p>
            <a:pPr defTabSz="914263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kern="1200">
                <a:solidFill>
                  <a:srgbClr val="000000"/>
                </a:solidFill>
                <a:latin typeface="+mn-lt"/>
              </a:rPr>
              <a:t>- отзывов на 1 звезду</a:t>
            </a:r>
          </a:p>
        </p:txBody>
      </p:sp>
      <p:grpSp>
        <p:nvGrpSpPr>
          <p:cNvPr id="26" name="Shape4"/>
          <p:cNvGrpSpPr/>
          <p:nvPr>
            <p:custDataLst>
              <p:tags r:id="rId10"/>
            </p:custDataLst>
          </p:nvPr>
        </p:nvGrpSpPr>
        <p:grpSpPr>
          <a:xfrm>
            <a:off x="315454" y="1829286"/>
            <a:ext cx="6118336" cy="4460198"/>
            <a:chOff x="2408715" y="430907"/>
            <a:chExt cx="6118336" cy="4460198"/>
          </a:xfrm>
        </p:grpSpPr>
        <p:sp>
          <p:nvSpPr>
            <p:cNvPr id="27" name="Shape30">
              <a:extLst>
                <a:ext uri="{FF2B5EF4-FFF2-40B4-BE49-F238E27FC236}">
                  <a16:creationId xmlns:a16="http://schemas.microsoft.com/office/drawing/2014/main" id="{67859B1A-DE90-2648-BFCB-C9A800FFCDB0}"/>
                </a:ext>
              </a:extLst>
            </p:cNvPr>
            <p:cNvSpPr/>
            <p:nvPr>
              <p:custDataLst>
                <p:tags r:id="rId19"/>
              </p:custDataLst>
            </p:nvPr>
          </p:nvSpPr>
          <p:spPr>
            <a:xfrm>
              <a:off x="2567649" y="625576"/>
              <a:ext cx="5788290" cy="411595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Play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Play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Play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Play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Play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Play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Play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Play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Play"/>
                  <a:ea typeface="+mn-ea"/>
                  <a:cs typeface="+mn-cs"/>
                </a:defRPr>
              </a:lvl9pPr>
            </a:lstStyle>
            <a:p>
              <a:pPr algn="ctr" defTabSz="914263" hangingPunct="1">
                <a:lnSpc>
                  <a:spcPct val="100000"/>
                </a:lnSpc>
                <a:spcBef>
                  <a:spcPct val="0"/>
                </a:spcBef>
                <a:defRPr/>
              </a:pPr>
              <a:endParaRPr lang="ru-RU" sz="1800" kern="1200">
                <a:solidFill>
                  <a:prstClr val="white"/>
                </a:solidFill>
                <a:latin typeface="Play"/>
              </a:endParaRPr>
            </a:p>
          </p:txBody>
        </p:sp>
        <p:pic>
          <p:nvPicPr>
            <p:cNvPr id="30" name="Shape31">
              <a:extLst>
                <a:ext uri="{FF2B5EF4-FFF2-40B4-BE49-F238E27FC236}">
                  <a16:creationId xmlns:a16="http://schemas.microsoft.com/office/drawing/2014/main" id="{9BA68C88-C111-41CA-8450-023349B4F1D8}"/>
                </a:ext>
              </a:extLst>
            </p:cNvPr>
            <p:cNvPicPr>
              <a:picLocks noGrp="1"/>
            </p:cNvPicPr>
            <p:nvPr>
              <p:ph idx="1"/>
              <p:custDataLst>
                <p:tags r:id="rId20"/>
              </p:custDataLst>
            </p:nvPr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95721" y="741995"/>
              <a:ext cx="5532146" cy="4149110"/>
            </a:xfrm>
          </p:spPr>
        </p:pic>
        <p:pic>
          <p:nvPicPr>
            <p:cNvPr id="31" name="Shape32" descr="ipad.png">
              <a:extLst>
                <a:ext uri="{FF2B5EF4-FFF2-40B4-BE49-F238E27FC236}">
                  <a16:creationId xmlns:a16="http://schemas.microsoft.com/office/drawing/2014/main" id="{EC694FCE-4B1A-090D-7024-E48F97B96C08}"/>
                </a:ext>
              </a:extLst>
            </p:cNvPr>
            <p:cNvPicPr>
              <a:picLocks noChangeAspect="1"/>
            </p:cNvPicPr>
            <p:nvPr>
              <p:custDataLst>
                <p:tags r:id="rId21"/>
              </p:custDataLst>
            </p:nvPr>
          </p:nvPicPr>
          <p:blipFill>
            <a:blip r:embed="rId26"/>
            <a:srcRect l="13183" t="3674" r="13283" b="4175"/>
            <a:stretch>
              <a:fillRect/>
            </a:stretch>
          </p:blipFill>
          <p:spPr>
            <a:xfrm>
              <a:off x="2408715" y="430907"/>
              <a:ext cx="6118336" cy="4427045"/>
            </a:xfrm>
            <a:prstGeom prst="rect">
              <a:avLst/>
            </a:prstGeom>
            <a:ln w="12700">
              <a:miter lim="400000"/>
            </a:ln>
          </p:spPr>
        </p:pic>
      </p:grpSp>
      <p:sp>
        <p:nvSpPr>
          <p:cNvPr id="40" name="Shape23">
            <a:extLst>
              <a:ext uri="{FF2B5EF4-FFF2-40B4-BE49-F238E27FC236}">
                <a16:creationId xmlns:a16="http://schemas.microsoft.com/office/drawing/2014/main" id="{7476B1EB-02FF-A541-9D49-B5A41004BEAA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6592724" y="4734126"/>
            <a:ext cx="5495094" cy="18466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9pPr>
          </a:lstStyle>
          <a:p>
            <a:pPr defTabSz="914263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kern="1200" dirty="0" err="1">
                <a:solidFill>
                  <a:srgbClr val="FFFFFF"/>
                </a:solidFill>
                <a:latin typeface="+mn-lt"/>
              </a:rPr>
              <a:t>Однако</a:t>
            </a:r>
            <a:r>
              <a:rPr lang="en-US" sz="2400" kern="1200" dirty="0">
                <a:solidFill>
                  <a:srgbClr val="FFFFFF"/>
                </a:solidFill>
                <a:latin typeface="+mn-lt"/>
              </a:rPr>
              <a:t> </a:t>
            </a:r>
            <a:r>
              <a:rPr lang="en-US" sz="2400" kern="1200" dirty="0" err="1">
                <a:solidFill>
                  <a:srgbClr val="FFFFFF"/>
                </a:solidFill>
                <a:latin typeface="+mn-lt"/>
              </a:rPr>
              <a:t>стоит</a:t>
            </a:r>
            <a:r>
              <a:rPr lang="en-US" sz="2400" kern="1200" dirty="0">
                <a:solidFill>
                  <a:srgbClr val="FFFFFF"/>
                </a:solidFill>
                <a:latin typeface="+mn-lt"/>
              </a:rPr>
              <a:t> </a:t>
            </a:r>
            <a:r>
              <a:rPr lang="en-US" sz="2400" kern="1200" dirty="0" err="1">
                <a:solidFill>
                  <a:srgbClr val="FFFFFF"/>
                </a:solidFill>
                <a:latin typeface="+mn-lt"/>
              </a:rPr>
              <a:t>отметить</a:t>
            </a:r>
            <a:r>
              <a:rPr lang="en-US" sz="2400" kern="1200" dirty="0">
                <a:solidFill>
                  <a:srgbClr val="FFFFFF"/>
                </a:solidFill>
                <a:latin typeface="+mn-lt"/>
              </a:rPr>
              <a:t>, 
</a:t>
            </a:r>
            <a:r>
              <a:rPr lang="en-US" sz="2400" kern="1200" dirty="0" err="1">
                <a:solidFill>
                  <a:srgbClr val="FFFFFF"/>
                </a:solidFill>
                <a:latin typeface="+mn-lt"/>
              </a:rPr>
              <a:t>что</a:t>
            </a:r>
            <a:r>
              <a:rPr lang="en-US" sz="2400" kern="1200" dirty="0">
                <a:solidFill>
                  <a:srgbClr val="FFFFFF"/>
                </a:solidFill>
                <a:latin typeface="+mn-lt"/>
              </a:rPr>
              <a:t> </a:t>
            </a:r>
            <a:r>
              <a:rPr lang="en-US" sz="2400" kern="1200" dirty="0" err="1">
                <a:solidFill>
                  <a:srgbClr val="FFFFFF"/>
                </a:solidFill>
                <a:latin typeface="+mn-lt"/>
              </a:rPr>
              <a:t>процентное</a:t>
            </a:r>
            <a:r>
              <a:rPr lang="en-US" sz="2400" kern="1200" dirty="0">
                <a:solidFill>
                  <a:srgbClr val="FFFFFF"/>
                </a:solidFill>
                <a:latin typeface="+mn-lt"/>
              </a:rPr>
              <a:t> </a:t>
            </a:r>
            <a:r>
              <a:rPr lang="en-US" sz="2400" kern="1200" dirty="0" err="1">
                <a:solidFill>
                  <a:srgbClr val="FFFFFF"/>
                </a:solidFill>
                <a:latin typeface="+mn-lt"/>
              </a:rPr>
              <a:t>содержание</a:t>
            </a:r>
            <a:r>
              <a:rPr lang="en-US" sz="2400" kern="1200" dirty="0">
                <a:solidFill>
                  <a:srgbClr val="FFFFFF"/>
                </a:solidFill>
                <a:latin typeface="+mn-lt"/>
              </a:rPr>
              <a:t> </a:t>
            </a:r>
            <a:r>
              <a:rPr lang="en-US" sz="2400" kern="1200" dirty="0" err="1">
                <a:solidFill>
                  <a:srgbClr val="FFFFFF"/>
                </a:solidFill>
                <a:latin typeface="+mn-lt"/>
              </a:rPr>
              <a:t>отзывов</a:t>
            </a:r>
            <a:r>
              <a:rPr lang="en-US" sz="2400" kern="1200" dirty="0">
                <a:solidFill>
                  <a:srgbClr val="FFFFFF"/>
                </a:solidFill>
                <a:latin typeface="+mn-lt"/>
              </a:rPr>
              <a:t> 
</a:t>
            </a:r>
            <a:r>
              <a:rPr lang="en-US" sz="2400" kern="1200" dirty="0" err="1">
                <a:solidFill>
                  <a:srgbClr val="FFFFFF"/>
                </a:solidFill>
                <a:latin typeface="+mn-lt"/>
              </a:rPr>
              <a:t>на</a:t>
            </a:r>
            <a:r>
              <a:rPr lang="en-US" sz="2400" kern="1200" dirty="0">
                <a:solidFill>
                  <a:srgbClr val="FFFFFF"/>
                </a:solidFill>
                <a:latin typeface="+mn-lt"/>
              </a:rPr>
              <a:t> 5 </a:t>
            </a:r>
            <a:r>
              <a:rPr lang="en-US" sz="2400" kern="1200" dirty="0" err="1">
                <a:solidFill>
                  <a:srgbClr val="FFFFFF"/>
                </a:solidFill>
                <a:latin typeface="+mn-lt"/>
              </a:rPr>
              <a:t>звезд</a:t>
            </a:r>
            <a:r>
              <a:rPr lang="en-US" sz="2400" kern="1200" dirty="0">
                <a:solidFill>
                  <a:srgbClr val="FFFFFF"/>
                </a:solidFill>
                <a:latin typeface="+mn-lt"/>
              </a:rPr>
              <a:t> </a:t>
            </a:r>
            <a:r>
              <a:rPr lang="en-US" sz="2400" kern="1200" dirty="0" err="1">
                <a:solidFill>
                  <a:srgbClr val="FFFFFF"/>
                </a:solidFill>
                <a:latin typeface="+mn-lt"/>
              </a:rPr>
              <a:t>уменьшилось</a:t>
            </a:r>
            <a:r>
              <a:rPr lang="en-US" sz="2400" kern="1200" dirty="0">
                <a:solidFill>
                  <a:srgbClr val="FFFFFF"/>
                </a:solidFill>
                <a:latin typeface="+mn-lt"/>
              </a:rPr>
              <a:t>, в </a:t>
            </a:r>
            <a:r>
              <a:rPr lang="en-US" sz="2400" kern="1200" dirty="0" err="1">
                <a:solidFill>
                  <a:srgbClr val="FFFFFF"/>
                </a:solidFill>
                <a:latin typeface="+mn-lt"/>
              </a:rPr>
              <a:t>то</a:t>
            </a:r>
            <a:r>
              <a:rPr lang="en-US" sz="2400" kern="1200" dirty="0">
                <a:solidFill>
                  <a:srgbClr val="FFFFFF"/>
                </a:solidFill>
                <a:latin typeface="+mn-lt"/>
              </a:rPr>
              <a:t> </a:t>
            </a:r>
            <a:r>
              <a:rPr lang="en-US" sz="2400" kern="1200" dirty="0" err="1">
                <a:solidFill>
                  <a:srgbClr val="FFFFFF"/>
                </a:solidFill>
                <a:latin typeface="+mn-lt"/>
              </a:rPr>
              <a:t>время</a:t>
            </a:r>
            <a:r>
              <a:rPr lang="en-US" sz="2400" kern="1200" dirty="0">
                <a:solidFill>
                  <a:srgbClr val="FFFFFF"/>
                </a:solidFill>
                <a:latin typeface="+mn-lt"/>
              </a:rPr>
              <a:t> 
</a:t>
            </a:r>
            <a:r>
              <a:rPr lang="en-US" sz="2400" kern="1200" dirty="0" err="1">
                <a:solidFill>
                  <a:srgbClr val="FFFFFF"/>
                </a:solidFill>
                <a:latin typeface="+mn-lt"/>
              </a:rPr>
              <a:t>как</a:t>
            </a:r>
            <a:r>
              <a:rPr lang="en-US" sz="2400" kern="1200" dirty="0">
                <a:solidFill>
                  <a:srgbClr val="FFFFFF"/>
                </a:solidFill>
                <a:latin typeface="+mn-lt"/>
              </a:rPr>
              <a:t> </a:t>
            </a:r>
            <a:r>
              <a:rPr lang="en-US" sz="2400" kern="1200" dirty="0" err="1">
                <a:solidFill>
                  <a:srgbClr val="FFFFFF"/>
                </a:solidFill>
                <a:latin typeface="+mn-lt"/>
              </a:rPr>
              <a:t>по</a:t>
            </a:r>
            <a:r>
              <a:rPr lang="en-US" sz="2400" kern="1200" dirty="0">
                <a:solidFill>
                  <a:srgbClr val="FFFFFF"/>
                </a:solidFill>
                <a:latin typeface="+mn-lt"/>
              </a:rPr>
              <a:t> </a:t>
            </a:r>
            <a:r>
              <a:rPr lang="en-US" sz="2400" kern="1200" dirty="0" err="1">
                <a:solidFill>
                  <a:srgbClr val="FFFFFF"/>
                </a:solidFill>
                <a:latin typeface="+mn-lt"/>
              </a:rPr>
              <a:t>всем</a:t>
            </a:r>
            <a:r>
              <a:rPr lang="en-US" sz="2400" kern="1200" dirty="0">
                <a:solidFill>
                  <a:srgbClr val="FFFFFF"/>
                </a:solidFill>
                <a:latin typeface="+mn-lt"/>
              </a:rPr>
              <a:t> </a:t>
            </a:r>
            <a:r>
              <a:rPr lang="en-US" sz="2400" kern="1200" dirty="0" err="1">
                <a:solidFill>
                  <a:srgbClr val="FFFFFF"/>
                </a:solidFill>
                <a:latin typeface="+mn-lt"/>
              </a:rPr>
              <a:t>другим</a:t>
            </a:r>
            <a:r>
              <a:rPr lang="en-US" sz="2400" kern="1200" dirty="0">
                <a:solidFill>
                  <a:srgbClr val="FFFFFF"/>
                </a:solidFill>
                <a:latin typeface="+mn-lt"/>
              </a:rPr>
              <a:t> </a:t>
            </a:r>
            <a:r>
              <a:rPr lang="en-US" sz="2400" kern="1200" dirty="0" err="1">
                <a:solidFill>
                  <a:srgbClr val="FFFFFF"/>
                </a:solidFill>
                <a:latin typeface="+mn-lt"/>
              </a:rPr>
              <a:t>группам</a:t>
            </a:r>
            <a:r>
              <a:rPr lang="en-US" sz="2400" kern="1200" dirty="0">
                <a:solidFill>
                  <a:srgbClr val="FFFFFF"/>
                </a:solidFill>
                <a:latin typeface="+mn-lt"/>
              </a:rPr>
              <a:t> 
</a:t>
            </a:r>
            <a:r>
              <a:rPr lang="en-US" sz="2400" kern="1200" dirty="0" err="1">
                <a:solidFill>
                  <a:srgbClr val="FFFFFF"/>
                </a:solidFill>
                <a:latin typeface="+mn-lt"/>
              </a:rPr>
              <a:t>увеличилось</a:t>
            </a:r>
            <a:endParaRPr lang="en-US" sz="2400" kern="1200" dirty="0">
              <a:solidFill>
                <a:srgbClr val="FFFFFF"/>
              </a:solidFill>
              <a:latin typeface="+mn-lt"/>
            </a:endParaRPr>
          </a:p>
        </p:txBody>
      </p:sp>
      <p:grpSp>
        <p:nvGrpSpPr>
          <p:cNvPr id="20" name="Shape33"/>
          <p:cNvGrpSpPr/>
          <p:nvPr>
            <p:custDataLst>
              <p:tags r:id="rId12"/>
            </p:custDataLst>
          </p:nvPr>
        </p:nvGrpSpPr>
        <p:grpSpPr>
          <a:xfrm>
            <a:off x="-273380" y="-34522"/>
            <a:ext cx="1251100" cy="1260311"/>
            <a:chOff x="4837038" y="2163844"/>
            <a:chExt cx="1251100" cy="1260311"/>
          </a:xfrm>
        </p:grpSpPr>
        <p:grpSp>
          <p:nvGrpSpPr>
            <p:cNvPr id="22" name="Shape34"/>
            <p:cNvGrpSpPr/>
            <p:nvPr>
              <p:custDataLst>
                <p:tags r:id="rId16"/>
              </p:custDataLst>
            </p:nvPr>
          </p:nvGrpSpPr>
          <p:grpSpPr>
            <a:xfrm>
              <a:off x="5165091" y="2450480"/>
              <a:ext cx="594995" cy="687040"/>
              <a:chOff x="5115810" y="1326779"/>
              <a:chExt cx="594995" cy="687040"/>
            </a:xfrm>
          </p:grpSpPr>
          <p:sp>
            <p:nvSpPr>
              <p:cNvPr id="23" name="Shape35">
                <a:extLst>
                  <a:ext uri="{FF2B5EF4-FFF2-40B4-BE49-F238E27FC236}">
                    <a16:creationId xmlns:a16="http://schemas.microsoft.com/office/drawing/2014/main" id="{CBE7C9AB-1CD3-1E43-B7CB-6B4CEB8C5E5A}"/>
                  </a:ext>
                </a:extLst>
              </p:cNvPr>
              <p:cNvSpPr>
                <a:spLocks noChangeAspect="1"/>
              </p:cNvSpPr>
              <p:nvPr>
                <p:custDataLst>
                  <p:tags r:id="rId17"/>
                </p:custDataLst>
              </p:nvPr>
            </p:nvSpPr>
            <p:spPr>
              <a:xfrm>
                <a:off x="5115810" y="1326779"/>
                <a:ext cx="594995" cy="6870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5400"/>
                    </a:lnTo>
                    <a:lnTo>
                      <a:pt x="21600" y="16200"/>
                    </a:lnTo>
                    <a:lnTo>
                      <a:pt x="10800" y="21600"/>
                    </a:lnTo>
                    <a:lnTo>
                      <a:pt x="0" y="16200"/>
                    </a:lnTo>
                    <a:lnTo>
                      <a:pt x="0" y="5400"/>
                    </a:lnTo>
                    <a:close/>
                  </a:path>
                </a:pathLst>
              </a:custGeom>
              <a:solidFill>
                <a:srgbClr val="081893"/>
              </a:solidFill>
              <a:ln w="12700">
                <a:miter lim="400000"/>
              </a:ln>
            </p:spPr>
            <p:txBody>
              <a:bodyPr lIns="25400" tIns="25400" rIns="25400" bIns="25400" anchor="ctr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412750">
                  <a:lnSpc>
                    <a:spcPct val="100000"/>
                  </a:lnSpc>
                  <a:spcBef>
                    <a:spcPct val="0"/>
                  </a:spcBef>
                  <a:defRPr sz="3200">
                    <a:solidFill>
                      <a:srgbClr val="FFFFFF"/>
                    </a:solidFill>
                    <a:latin typeface="Play"/>
                    <a:ea typeface="Play"/>
                    <a:cs typeface="Play"/>
                    <a:sym typeface="Play"/>
                  </a:defRPr>
                </a:pPr>
                <a:endParaRPr sz="1600">
                  <a:solidFill>
                    <a:srgbClr val="FFFFFF"/>
                  </a:solidFill>
                  <a:latin typeface="Play"/>
                  <a:ea typeface="Play"/>
                  <a:cs typeface="Play"/>
                  <a:sym typeface="Play"/>
                </a:endParaRPr>
              </a:p>
            </p:txBody>
          </p:sp>
          <p:pic>
            <p:nvPicPr>
              <p:cNvPr id="25" name="Shape36"/>
              <p:cNvPicPr/>
              <p:nvPr>
                <p:custDataLst>
                  <p:tags r:id="rId18"/>
                </p:custDataLst>
              </p:nvPr>
            </p:nvPicPr>
            <p:blipFill>
              <a:blip r:embed="rId27">
                <a:extLst>
                  <a:ext uri="{96DAC541-7B7A-43D3-8B79-37D633B846F1}">
                    <asvg:svgBlip xmlns:asvg="http://schemas.microsoft.com/office/drawing/2016/SVG/main" r:embed="rId28"/>
                  </a:ext>
                </a:extLst>
              </a:blip>
              <a:stretch>
                <a:fillRect/>
              </a:stretch>
            </p:blipFill>
            <p:spPr>
              <a:xfrm>
                <a:off x="5233237" y="1490229"/>
                <a:ext cx="360142" cy="360142"/>
              </a:xfrm>
              <a:prstGeom prst="rect">
                <a:avLst/>
              </a:prstGeom>
            </p:spPr>
          </p:pic>
        </p:grpSp>
      </p:grpSp>
      <p:sp>
        <p:nvSpPr>
          <p:cNvPr id="17" name="Shape37">
            <a:extLst>
              <a:ext uri="{FF2B5EF4-FFF2-40B4-BE49-F238E27FC236}">
                <a16:creationId xmlns:a16="http://schemas.microsoft.com/office/drawing/2014/main" id="{311479BE-C49B-5047-BE27-6CC7E579C10F}"/>
              </a:ext>
            </a:extLst>
          </p:cNvPr>
          <p:cNvSpPr/>
          <p:nvPr>
            <p:custDataLst>
              <p:tags r:id="rId13"/>
            </p:custDataLst>
          </p:nvPr>
        </p:nvSpPr>
        <p:spPr>
          <a:xfrm>
            <a:off x="803093" y="201828"/>
            <a:ext cx="7495778" cy="806904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825376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3200" b="1" dirty="0" err="1">
                <a:solidFill>
                  <a:srgbClr val="000000"/>
                </a:solidFill>
                <a:latin typeface="+mn-lt"/>
                <a:ea typeface="Play"/>
                <a:cs typeface="Play"/>
                <a:sym typeface="Play"/>
              </a:rPr>
              <a:t>Статистика</a:t>
            </a:r>
            <a:r>
              <a:rPr lang="en-US" sz="3200" b="1" dirty="0">
                <a:solidFill>
                  <a:srgbClr val="000000"/>
                </a:solidFill>
                <a:latin typeface="+mn-lt"/>
                <a:ea typeface="Play"/>
                <a:cs typeface="Play"/>
                <a:sym typeface="Play"/>
              </a:rPr>
              <a:t> </a:t>
            </a:r>
            <a:r>
              <a:rPr lang="en-US" sz="3200" b="1" dirty="0" err="1">
                <a:solidFill>
                  <a:srgbClr val="000000"/>
                </a:solidFill>
                <a:latin typeface="+mn-lt"/>
                <a:ea typeface="Play"/>
                <a:cs typeface="Play"/>
                <a:sym typeface="Play"/>
              </a:rPr>
              <a:t>по</a:t>
            </a:r>
            <a:r>
              <a:rPr lang="en-US" sz="3200" b="1" dirty="0">
                <a:solidFill>
                  <a:srgbClr val="000000"/>
                </a:solidFill>
                <a:latin typeface="+mn-lt"/>
                <a:ea typeface="Play"/>
                <a:cs typeface="Play"/>
                <a:sym typeface="Play"/>
              </a:rPr>
              <a:t> </a:t>
            </a:r>
            <a:r>
              <a:rPr lang="en-US" sz="3200" b="1" dirty="0" err="1">
                <a:solidFill>
                  <a:srgbClr val="000000"/>
                </a:solidFill>
                <a:latin typeface="+mn-lt"/>
                <a:ea typeface="Play"/>
                <a:cs typeface="Play"/>
                <a:sym typeface="Play"/>
              </a:rPr>
              <a:t>количеству</a:t>
            </a:r>
            <a:r>
              <a:rPr lang="en-US" sz="3200" b="1" dirty="0">
                <a:solidFill>
                  <a:srgbClr val="000000"/>
                </a:solidFill>
                <a:latin typeface="+mn-lt"/>
                <a:ea typeface="Play"/>
                <a:cs typeface="Play"/>
                <a:sym typeface="Play"/>
              </a:rPr>
              <a:t> </a:t>
            </a:r>
            <a:r>
              <a:rPr lang="en-US" sz="3200" b="1" dirty="0" err="1">
                <a:solidFill>
                  <a:srgbClr val="000000"/>
                </a:solidFill>
                <a:latin typeface="+mn-lt"/>
                <a:ea typeface="Play"/>
                <a:cs typeface="Play"/>
                <a:sym typeface="Play"/>
              </a:rPr>
              <a:t>НЕпустых</a:t>
            </a:r>
            <a:r>
              <a:rPr lang="en-US" sz="3200" b="1" dirty="0">
                <a:solidFill>
                  <a:srgbClr val="000000"/>
                </a:solidFill>
                <a:latin typeface="+mn-lt"/>
                <a:ea typeface="Play"/>
                <a:cs typeface="Play"/>
                <a:sym typeface="Play"/>
              </a:rPr>
              <a:t> 
</a:t>
            </a:r>
            <a:r>
              <a:rPr lang="en-US" sz="3200" b="1" dirty="0" err="1">
                <a:solidFill>
                  <a:srgbClr val="000000"/>
                </a:solidFill>
                <a:latin typeface="+mn-lt"/>
                <a:ea typeface="Play"/>
                <a:cs typeface="Play"/>
                <a:sym typeface="Play"/>
              </a:rPr>
              <a:t>отзывов</a:t>
            </a:r>
            <a:r>
              <a:rPr lang="en-US" sz="3200" b="1" dirty="0">
                <a:solidFill>
                  <a:srgbClr val="000000"/>
                </a:solidFill>
                <a:latin typeface="+mn-lt"/>
                <a:ea typeface="Play"/>
                <a:cs typeface="Play"/>
                <a:sym typeface="Play"/>
              </a:rPr>
              <a:t> в </a:t>
            </a:r>
            <a:r>
              <a:rPr lang="en-US" sz="3200" b="1" dirty="0" err="1">
                <a:solidFill>
                  <a:srgbClr val="000000"/>
                </a:solidFill>
                <a:latin typeface="+mn-lt"/>
                <a:ea typeface="Play"/>
                <a:cs typeface="Play"/>
                <a:sym typeface="Play"/>
              </a:rPr>
              <a:t>общей</a:t>
            </a:r>
            <a:r>
              <a:rPr lang="en-US" sz="3200" b="1" dirty="0">
                <a:solidFill>
                  <a:srgbClr val="000000"/>
                </a:solidFill>
                <a:latin typeface="+mn-lt"/>
                <a:ea typeface="Play"/>
                <a:cs typeface="Play"/>
                <a:sym typeface="Play"/>
              </a:rPr>
              <a:t> </a:t>
            </a:r>
            <a:r>
              <a:rPr lang="en-US" sz="3200" b="1" dirty="0" err="1">
                <a:solidFill>
                  <a:srgbClr val="000000"/>
                </a:solidFill>
                <a:latin typeface="+mn-lt"/>
                <a:ea typeface="Play"/>
                <a:cs typeface="Play"/>
                <a:sym typeface="Play"/>
              </a:rPr>
              <a:t>массе</a:t>
            </a:r>
            <a:endParaRPr lang="en-US" sz="3200" b="1" dirty="0">
              <a:solidFill>
                <a:srgbClr val="000000"/>
              </a:solidFill>
              <a:latin typeface="+mn-lt"/>
              <a:ea typeface="Play"/>
              <a:cs typeface="Play"/>
              <a:sym typeface="Play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A0F34D7-578B-4724-BAE2-19B098710B6D}"/>
              </a:ext>
            </a:extLst>
          </p:cNvPr>
          <p:cNvSpPr txBox="1"/>
          <p:nvPr/>
        </p:nvSpPr>
        <p:spPr>
          <a:xfrm>
            <a:off x="5790382" y="662602"/>
            <a:ext cx="609914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dirty="0">
                <a:latin typeface="+mj-lt"/>
              </a:rPr>
              <a:t>Выводы аналогичны предыдущим. При рассмотрении простых абсолютных статистика по отзывам следующая: </a:t>
            </a:r>
          </a:p>
        </p:txBody>
      </p:sp>
      <p:sp>
        <p:nvSpPr>
          <p:cNvPr id="45" name="Shape11">
            <a:extLst>
              <a:ext uri="{FF2B5EF4-FFF2-40B4-BE49-F238E27FC236}">
                <a16:creationId xmlns:a16="http://schemas.microsoft.com/office/drawing/2014/main" id="{92783B18-819E-4345-B432-B78F524B640E}"/>
              </a:ext>
            </a:extLst>
          </p:cNvPr>
          <p:cNvSpPr/>
          <p:nvPr>
            <p:custDataLst>
              <p:tags r:id="rId14"/>
            </p:custDataLst>
          </p:nvPr>
        </p:nvSpPr>
        <p:spPr>
          <a:xfrm>
            <a:off x="8041007" y="2850893"/>
            <a:ext cx="875443" cy="3694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9pPr>
          </a:lstStyle>
          <a:p>
            <a:pPr defTabSz="914263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b="1" kern="1200" dirty="0">
                <a:solidFill>
                  <a:srgbClr val="00B050"/>
                </a:solidFill>
                <a:latin typeface="+mn-lt"/>
              </a:rPr>
              <a:t>5,85%</a:t>
            </a:r>
          </a:p>
        </p:txBody>
      </p:sp>
      <p:sp>
        <p:nvSpPr>
          <p:cNvPr id="46" name="Shape13">
            <a:extLst>
              <a:ext uri="{FF2B5EF4-FFF2-40B4-BE49-F238E27FC236}">
                <a16:creationId xmlns:a16="http://schemas.microsoft.com/office/drawing/2014/main" id="{F910CA77-8370-4240-B668-CB09A1661470}"/>
              </a:ext>
            </a:extLst>
          </p:cNvPr>
          <p:cNvSpPr/>
          <p:nvPr>
            <p:custDataLst>
              <p:tags r:id="rId15"/>
            </p:custDataLst>
          </p:nvPr>
        </p:nvSpPr>
        <p:spPr>
          <a:xfrm>
            <a:off x="8041010" y="3305555"/>
            <a:ext cx="2121265" cy="2462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9pPr>
          </a:lstStyle>
          <a:p>
            <a:pPr defTabSz="914263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kern="1200">
                <a:solidFill>
                  <a:srgbClr val="000000"/>
                </a:solidFill>
                <a:latin typeface="+mn-lt"/>
              </a:rPr>
              <a:t>- отзывов на 3 звезды</a:t>
            </a:r>
          </a:p>
        </p:txBody>
      </p:sp>
    </p:spTree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8189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FEC6A37D-070D-4D6A-B617-58C4E120C851}"/>
              </a:ext>
            </a:extLst>
          </p:cNvPr>
          <p:cNvSpPr/>
          <p:nvPr/>
        </p:nvSpPr>
        <p:spPr>
          <a:xfrm>
            <a:off x="6760864" y="1094186"/>
            <a:ext cx="5224640" cy="399099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95" name="Shape59"/>
          <p:cNvGrpSpPr/>
          <p:nvPr>
            <p:custDataLst>
              <p:tags r:id="rId1"/>
            </p:custDataLst>
          </p:nvPr>
        </p:nvGrpSpPr>
        <p:grpSpPr>
          <a:xfrm>
            <a:off x="-10743" y="-20623"/>
            <a:ext cx="7187657" cy="1147249"/>
            <a:chOff x="-635000" y="-635000"/>
            <a:chExt cx="10466967" cy="1913534"/>
          </a:xfrm>
        </p:grpSpPr>
        <p:sp>
          <p:nvSpPr>
            <p:cNvPr id="96" name="Shape58">
              <a:extLst>
                <a:ext uri="{FF2B5EF4-FFF2-40B4-BE49-F238E27FC236}">
                  <a16:creationId xmlns:a16="http://schemas.microsoft.com/office/drawing/2014/main" id="{80A8E25D-3C1C-7944-80EB-5C4F273E09C3}"/>
                </a:ext>
              </a:extLst>
            </p:cNvPr>
            <p:cNvSpPr/>
            <p:nvPr>
              <p:custDataLst>
                <p:tags r:id="rId21"/>
              </p:custDataLst>
            </p:nvPr>
          </p:nvSpPr>
          <p:spPr>
            <a:xfrm>
              <a:off x="-635000" y="-635000"/>
              <a:ext cx="10466967" cy="1913534"/>
            </a:xfrm>
            <a:custGeom>
              <a:avLst/>
              <a:gdLst>
                <a:gd name="connsiteX0" fmla="*/ 0 w 10466967"/>
                <a:gd name="connsiteY0" fmla="*/ 0 h 1913534"/>
                <a:gd name="connsiteX1" fmla="*/ 7300913 w 10466967"/>
                <a:gd name="connsiteY1" fmla="*/ 0 h 1913534"/>
                <a:gd name="connsiteX2" fmla="*/ 7843499 w 10466967"/>
                <a:gd name="connsiteY2" fmla="*/ 0 h 1913534"/>
                <a:gd name="connsiteX3" fmla="*/ 10466967 w 10466967"/>
                <a:gd name="connsiteY3" fmla="*/ 0 h 1913534"/>
                <a:gd name="connsiteX4" fmla="*/ 10466967 w 10466967"/>
                <a:gd name="connsiteY4" fmla="*/ 1153401 h 1913534"/>
                <a:gd name="connsiteX5" fmla="*/ 9161492 w 10466967"/>
                <a:gd name="connsiteY5" fmla="*/ 1907117 h 1913534"/>
                <a:gd name="connsiteX6" fmla="*/ 9161492 w 10466967"/>
                <a:gd name="connsiteY6" fmla="*/ 1913534 h 1913534"/>
                <a:gd name="connsiteX7" fmla="*/ 0 w 10466967"/>
                <a:gd name="connsiteY7" fmla="*/ 1913534 h 1913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66967" h="1913532">
                  <a:moveTo>
                    <a:pt x="0" y="0"/>
                  </a:moveTo>
                  <a:lnTo>
                    <a:pt x="7300913" y="0"/>
                  </a:lnTo>
                  <a:lnTo>
                    <a:pt x="7843499" y="0"/>
                  </a:lnTo>
                  <a:lnTo>
                    <a:pt x="10466967" y="0"/>
                  </a:lnTo>
                  <a:lnTo>
                    <a:pt x="10466967" y="1153401"/>
                  </a:lnTo>
                  <a:lnTo>
                    <a:pt x="9161492" y="1907117"/>
                  </a:lnTo>
                  <a:lnTo>
                    <a:pt x="9161492" y="1913534"/>
                  </a:lnTo>
                  <a:lnTo>
                    <a:pt x="0" y="1913534"/>
                  </a:lnTo>
                  <a:close/>
                </a:path>
              </a:pathLst>
            </a:custGeom>
            <a:solidFill>
              <a:srgbClr val="000000"/>
            </a:solidFill>
            <a:ln w="12700">
              <a:miter lim="400000"/>
            </a:ln>
          </p:spPr>
          <p:txBody>
            <a:bodyPr wrap="square" lIns="25400" tIns="25400" rIns="25400" bIns="2540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412750">
                <a:lnSpc>
                  <a:spcPct val="100000"/>
                </a:lnSpc>
                <a:spcBef>
                  <a:spcPct val="0"/>
                </a:spcBef>
                <a:defRPr sz="3200">
                  <a:solidFill>
                    <a:srgbClr val="FFFFFF"/>
                  </a:solidFill>
                  <a:latin typeface="Play"/>
                  <a:ea typeface="Play"/>
                  <a:cs typeface="Play"/>
                  <a:sym typeface="Play"/>
                </a:defRPr>
              </a:pPr>
              <a:endParaRPr sz="1600"/>
            </a:p>
          </p:txBody>
        </p:sp>
      </p:grpSp>
      <p:grpSp>
        <p:nvGrpSpPr>
          <p:cNvPr id="71" name="Shape62"/>
          <p:cNvGrpSpPr/>
          <p:nvPr>
            <p:custDataLst>
              <p:tags r:id="rId2"/>
            </p:custDataLst>
          </p:nvPr>
        </p:nvGrpSpPr>
        <p:grpSpPr>
          <a:xfrm>
            <a:off x="70767" y="1976349"/>
            <a:ext cx="630000" cy="730800"/>
            <a:chOff x="5584375" y="1725825"/>
            <a:chExt cx="630000" cy="730800"/>
          </a:xfrm>
        </p:grpSpPr>
        <p:sp>
          <p:nvSpPr>
            <p:cNvPr id="72" name="Shape20">
              <a:extLst>
                <a:ext uri="{FF2B5EF4-FFF2-40B4-BE49-F238E27FC236}">
                  <a16:creationId xmlns:a16="http://schemas.microsoft.com/office/drawing/2014/main" id="{6916EB53-E17E-CC4F-BC25-DB1E728025D3}"/>
                </a:ext>
              </a:extLst>
            </p:cNvPr>
            <p:cNvSpPr>
              <a:spLocks noChangeAspect="1"/>
            </p:cNvSpPr>
            <p:nvPr>
              <p:custDataLst>
                <p:tags r:id="rId19"/>
              </p:custDataLst>
            </p:nvPr>
          </p:nvSpPr>
          <p:spPr>
            <a:xfrm rot="5400000">
              <a:off x="5533975" y="1776225"/>
              <a:ext cx="730800" cy="630000"/>
            </a:xfrm>
            <a:prstGeom prst="hexagon">
              <a:avLst/>
            </a:prstGeom>
            <a:solidFill>
              <a:srgbClr val="000000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Play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Play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Play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Play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Play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Play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Play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Play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Play"/>
                  <a:ea typeface="+mn-ea"/>
                  <a:cs typeface="+mn-cs"/>
                </a:defRPr>
              </a:lvl9pPr>
            </a:lstStyle>
            <a:p>
              <a:pPr algn="ctr" defTabSz="914400" hangingPunct="1">
                <a:lnSpc>
                  <a:spcPct val="100000"/>
                </a:lnSpc>
                <a:spcBef>
                  <a:spcPct val="0"/>
                </a:spcBef>
              </a:pPr>
              <a:endParaRPr lang="ru-RU" sz="1800" kern="1200" dirty="0">
                <a:solidFill>
                  <a:prstClr val="white"/>
                </a:solidFill>
                <a:latin typeface="Play"/>
              </a:endParaRPr>
            </a:p>
          </p:txBody>
        </p:sp>
        <p:pic>
          <p:nvPicPr>
            <p:cNvPr id="73" name="Shape22"/>
            <p:cNvPicPr/>
            <p:nvPr>
              <p:custDataLst>
                <p:tags r:id="rId20"/>
              </p:custDataLst>
            </p:nvPr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5721692" y="1927295"/>
              <a:ext cx="355363" cy="355363"/>
            </a:xfrm>
            <a:prstGeom prst="rect">
              <a:avLst/>
            </a:prstGeom>
          </p:spPr>
        </p:pic>
      </p:grpSp>
      <p:sp>
        <p:nvSpPr>
          <p:cNvPr id="74" name="Shape24">
            <a:extLst>
              <a:ext uri="{FF2B5EF4-FFF2-40B4-BE49-F238E27FC236}">
                <a16:creationId xmlns:a16="http://schemas.microsoft.com/office/drawing/2014/main" id="{0FF04BCE-554D-674F-B4A7-98166B003458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729866" y="2201398"/>
            <a:ext cx="5288725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 err="1">
                <a:solidFill>
                  <a:srgbClr val="FFFFFF"/>
                </a:solidFill>
                <a:latin typeface="+mn-lt"/>
              </a:rPr>
              <a:t>Процент</a:t>
            </a:r>
            <a:r>
              <a:rPr lang="en-US" sz="1600" dirty="0">
                <a:solidFill>
                  <a:srgbClr val="FFFFFF"/>
                </a:solidFill>
                <a:latin typeface="+mn-lt"/>
              </a:rPr>
              <a:t> </a:t>
            </a:r>
            <a:r>
              <a:rPr lang="ru-RU" sz="1600" dirty="0">
                <a:solidFill>
                  <a:srgbClr val="FFFFFF"/>
                </a:solidFill>
                <a:latin typeface="+mn-lt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+mn-lt"/>
              </a:rPr>
              <a:t>написанных</a:t>
            </a:r>
            <a:r>
              <a:rPr lang="en-US" sz="1600" dirty="0">
                <a:solidFill>
                  <a:srgbClr val="FFFFFF"/>
                </a:solidFill>
                <a:latin typeface="+mn-lt"/>
              </a:rPr>
              <a:t> </a:t>
            </a:r>
            <a:r>
              <a:rPr lang="ru-RU" sz="1600" dirty="0">
                <a:latin typeface="+mn-lt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+mn-lt"/>
              </a:rPr>
              <a:t>комментариев</a:t>
            </a:r>
            <a:r>
              <a:rPr lang="en-US" sz="1600" dirty="0">
                <a:solidFill>
                  <a:srgbClr val="FFFFFF"/>
                </a:solidFill>
                <a:latin typeface="+mn-lt"/>
              </a:rPr>
              <a:t> </a:t>
            </a:r>
            <a:r>
              <a:rPr lang="ru-RU" sz="1600" dirty="0">
                <a:latin typeface="+mn-lt"/>
              </a:rPr>
              <a:t> </a:t>
            </a:r>
            <a:r>
              <a:rPr lang="en-US" sz="1600" dirty="0">
                <a:solidFill>
                  <a:srgbClr val="FFFFFF"/>
                </a:solidFill>
                <a:latin typeface="+mn-lt"/>
              </a:rPr>
              <a:t>в </a:t>
            </a:r>
            <a:r>
              <a:rPr lang="en-US" sz="1600" dirty="0" err="1">
                <a:solidFill>
                  <a:srgbClr val="FFFFFF"/>
                </a:solidFill>
                <a:latin typeface="+mn-lt"/>
              </a:rPr>
              <a:t>отзывах</a:t>
            </a:r>
            <a:r>
              <a:rPr lang="en-US" sz="1600" dirty="0">
                <a:solidFill>
                  <a:srgbClr val="FFFFFF"/>
                </a:solidFill>
                <a:latin typeface="+mn-lt"/>
              </a:rPr>
              <a:t>: </a:t>
            </a:r>
          </a:p>
        </p:txBody>
      </p:sp>
      <p:sp>
        <p:nvSpPr>
          <p:cNvPr id="78" name="Shape30">
            <a:extLst>
              <a:ext uri="{FF2B5EF4-FFF2-40B4-BE49-F238E27FC236}">
                <a16:creationId xmlns:a16="http://schemas.microsoft.com/office/drawing/2014/main" id="{F035BB6B-C72D-9B4F-B122-C35DF6DBA2C7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1819366" y="3194345"/>
            <a:ext cx="1422194" cy="4925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FFFFFF"/>
                </a:solidFill>
                <a:latin typeface="+mn-lt"/>
              </a:rPr>
              <a:t>- у </a:t>
            </a:r>
            <a:r>
              <a:rPr lang="en-US" sz="1600" dirty="0" err="1">
                <a:solidFill>
                  <a:srgbClr val="FFFFFF"/>
                </a:solidFill>
                <a:latin typeface="+mn-lt"/>
              </a:rPr>
              <a:t>отзывов</a:t>
            </a:r>
            <a:r>
              <a:rPr lang="en-US" sz="1600" dirty="0">
                <a:solidFill>
                  <a:srgbClr val="FFFFFF"/>
                </a:solidFill>
                <a:latin typeface="+mn-lt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+mn-lt"/>
              </a:rPr>
              <a:t>на</a:t>
            </a:r>
            <a:r>
              <a:rPr lang="en-US" sz="1600" dirty="0">
                <a:solidFill>
                  <a:srgbClr val="FFFFFF"/>
                </a:solidFill>
                <a:latin typeface="+mn-lt"/>
              </a:rPr>
              <a:t> 
</a:t>
            </a:r>
            <a:r>
              <a:rPr lang="en-US" sz="1600" b="1" dirty="0">
                <a:solidFill>
                  <a:srgbClr val="FFFFFF"/>
                </a:solidFill>
                <a:latin typeface="+mn-lt"/>
              </a:rPr>
              <a:t>2 </a:t>
            </a:r>
            <a:r>
              <a:rPr lang="en-US" sz="1600" b="1" dirty="0" err="1">
                <a:solidFill>
                  <a:srgbClr val="FFFFFF"/>
                </a:solidFill>
                <a:latin typeface="+mn-lt"/>
              </a:rPr>
              <a:t>звезды</a:t>
            </a:r>
            <a:endParaRPr lang="en-US" sz="1600" b="1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79" name="Shape32">
            <a:extLst>
              <a:ext uri="{FF2B5EF4-FFF2-40B4-BE49-F238E27FC236}">
                <a16:creationId xmlns:a16="http://schemas.microsoft.com/office/drawing/2014/main" id="{FF1018F2-D31F-C149-BC32-BB00EED76CA1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1819365" y="2648245"/>
            <a:ext cx="1584135" cy="5541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3600" b="1" dirty="0">
                <a:solidFill>
                  <a:srgbClr val="FFFFFF"/>
                </a:solidFill>
                <a:latin typeface="+mn-lt"/>
              </a:rPr>
              <a:t>86,56%</a:t>
            </a:r>
          </a:p>
        </p:txBody>
      </p:sp>
      <p:sp>
        <p:nvSpPr>
          <p:cNvPr id="83" name="Shape38">
            <a:extLst>
              <a:ext uri="{FF2B5EF4-FFF2-40B4-BE49-F238E27FC236}">
                <a16:creationId xmlns:a16="http://schemas.microsoft.com/office/drawing/2014/main" id="{F035BB6B-C72D-9B4F-B122-C35DF6DBA2C7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3518083" y="3182721"/>
            <a:ext cx="1422194" cy="4925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FFFFFF"/>
                </a:solidFill>
                <a:latin typeface="+mn-lt"/>
              </a:rPr>
              <a:t>- у </a:t>
            </a:r>
            <a:r>
              <a:rPr lang="en-US" sz="1600" dirty="0" err="1">
                <a:solidFill>
                  <a:srgbClr val="FFFFFF"/>
                </a:solidFill>
                <a:latin typeface="+mn-lt"/>
              </a:rPr>
              <a:t>отзывов</a:t>
            </a:r>
            <a:r>
              <a:rPr lang="en-US" sz="1600" dirty="0">
                <a:solidFill>
                  <a:srgbClr val="FFFFFF"/>
                </a:solidFill>
                <a:latin typeface="+mn-lt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+mn-lt"/>
              </a:rPr>
              <a:t>на</a:t>
            </a:r>
            <a:r>
              <a:rPr lang="en-US" sz="1600" dirty="0">
                <a:solidFill>
                  <a:srgbClr val="FFFFFF"/>
                </a:solidFill>
                <a:latin typeface="+mn-lt"/>
              </a:rPr>
              <a:t> 
</a:t>
            </a:r>
            <a:r>
              <a:rPr lang="en-US" sz="1600" b="1" dirty="0">
                <a:solidFill>
                  <a:srgbClr val="FFFFFF"/>
                </a:solidFill>
                <a:latin typeface="+mn-lt"/>
              </a:rPr>
              <a:t>3 </a:t>
            </a:r>
            <a:r>
              <a:rPr lang="en-US" sz="1600" b="1" dirty="0" err="1">
                <a:solidFill>
                  <a:srgbClr val="FFFFFF"/>
                </a:solidFill>
                <a:latin typeface="+mn-lt"/>
              </a:rPr>
              <a:t>звезды</a:t>
            </a:r>
            <a:endParaRPr lang="en-US" sz="1600" b="1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84" name="Shape40">
            <a:extLst>
              <a:ext uri="{FF2B5EF4-FFF2-40B4-BE49-F238E27FC236}">
                <a16:creationId xmlns:a16="http://schemas.microsoft.com/office/drawing/2014/main" id="{FF1018F2-D31F-C149-BC32-BB00EED76CA1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3518082" y="2636621"/>
            <a:ext cx="1316371" cy="5541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3600" b="1" dirty="0">
                <a:solidFill>
                  <a:srgbClr val="FFFFFF"/>
                </a:solidFill>
                <a:latin typeface="+mn-lt"/>
              </a:rPr>
              <a:t>83,5%</a:t>
            </a:r>
          </a:p>
        </p:txBody>
      </p:sp>
      <p:sp>
        <p:nvSpPr>
          <p:cNvPr id="88" name="Shape46">
            <a:extLst>
              <a:ext uri="{FF2B5EF4-FFF2-40B4-BE49-F238E27FC236}">
                <a16:creationId xmlns:a16="http://schemas.microsoft.com/office/drawing/2014/main" id="{F035BB6B-C72D-9B4F-B122-C35DF6DBA2C7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106967" y="4313938"/>
            <a:ext cx="1422194" cy="4925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FFFFFF"/>
                </a:solidFill>
                <a:latin typeface="+mn-lt"/>
              </a:rPr>
              <a:t>- у </a:t>
            </a:r>
            <a:r>
              <a:rPr lang="en-US" sz="1600" dirty="0" err="1">
                <a:solidFill>
                  <a:srgbClr val="FFFFFF"/>
                </a:solidFill>
                <a:latin typeface="+mn-lt"/>
              </a:rPr>
              <a:t>отзывов</a:t>
            </a:r>
            <a:r>
              <a:rPr lang="en-US" sz="1600" dirty="0">
                <a:solidFill>
                  <a:srgbClr val="FFFFFF"/>
                </a:solidFill>
                <a:latin typeface="+mn-lt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+mn-lt"/>
              </a:rPr>
              <a:t>на</a:t>
            </a:r>
            <a:r>
              <a:rPr lang="en-US" sz="1600" dirty="0">
                <a:solidFill>
                  <a:srgbClr val="FFFFFF"/>
                </a:solidFill>
                <a:latin typeface="+mn-lt"/>
              </a:rPr>
              <a:t> 
</a:t>
            </a:r>
            <a:r>
              <a:rPr lang="en-US" sz="1600" b="1" dirty="0">
                <a:solidFill>
                  <a:srgbClr val="FFFFFF"/>
                </a:solidFill>
                <a:latin typeface="+mn-lt"/>
              </a:rPr>
              <a:t>4 </a:t>
            </a:r>
            <a:r>
              <a:rPr lang="en-US" sz="1600" b="1" dirty="0" err="1">
                <a:solidFill>
                  <a:srgbClr val="FFFFFF"/>
                </a:solidFill>
                <a:latin typeface="+mn-lt"/>
              </a:rPr>
              <a:t>звезды</a:t>
            </a:r>
            <a:endParaRPr lang="en-US" sz="1600" b="1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89" name="Shape48">
            <a:extLst>
              <a:ext uri="{FF2B5EF4-FFF2-40B4-BE49-F238E27FC236}">
                <a16:creationId xmlns:a16="http://schemas.microsoft.com/office/drawing/2014/main" id="{FF1018F2-D31F-C149-BC32-BB00EED76CA1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106966" y="3767838"/>
            <a:ext cx="1584135" cy="5541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3600" b="1">
                <a:solidFill>
                  <a:srgbClr val="FFFFFF"/>
                </a:solidFill>
                <a:latin typeface="+mn-lt"/>
              </a:rPr>
              <a:t>52,72%</a:t>
            </a:r>
          </a:p>
        </p:txBody>
      </p:sp>
      <p:sp>
        <p:nvSpPr>
          <p:cNvPr id="93" name="Shape54">
            <a:extLst>
              <a:ext uri="{FF2B5EF4-FFF2-40B4-BE49-F238E27FC236}">
                <a16:creationId xmlns:a16="http://schemas.microsoft.com/office/drawing/2014/main" id="{F035BB6B-C72D-9B4F-B122-C35DF6DBA2C7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1916623" y="4321964"/>
            <a:ext cx="1266666" cy="4925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FFFFFF"/>
                </a:solidFill>
                <a:latin typeface="+mn-lt"/>
              </a:rPr>
              <a:t>- </a:t>
            </a:r>
            <a:r>
              <a:rPr lang="en-US" sz="1600" dirty="0" err="1">
                <a:solidFill>
                  <a:srgbClr val="FFFFFF"/>
                </a:solidFill>
                <a:latin typeface="+mn-lt"/>
              </a:rPr>
              <a:t>отзывов</a:t>
            </a:r>
            <a:r>
              <a:rPr lang="en-US" sz="1600" dirty="0">
                <a:solidFill>
                  <a:srgbClr val="FFFFFF"/>
                </a:solidFill>
                <a:latin typeface="+mn-lt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+mn-lt"/>
              </a:rPr>
              <a:t>на</a:t>
            </a:r>
            <a:r>
              <a:rPr lang="en-US" sz="1600" dirty="0">
                <a:solidFill>
                  <a:srgbClr val="FFFFFF"/>
                </a:solidFill>
                <a:latin typeface="+mn-lt"/>
              </a:rPr>
              <a:t> 
</a:t>
            </a:r>
            <a:r>
              <a:rPr lang="en-US" sz="1600" b="1" dirty="0">
                <a:solidFill>
                  <a:srgbClr val="FFFFFF"/>
                </a:solidFill>
                <a:latin typeface="+mn-lt"/>
              </a:rPr>
              <a:t>5 </a:t>
            </a:r>
            <a:r>
              <a:rPr lang="en-US" sz="1600" b="1" dirty="0" err="1">
                <a:solidFill>
                  <a:srgbClr val="FFFFFF"/>
                </a:solidFill>
                <a:latin typeface="+mn-lt"/>
              </a:rPr>
              <a:t>звезды</a:t>
            </a:r>
            <a:endParaRPr lang="en-US" sz="1600" b="1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94" name="Shape56">
            <a:extLst>
              <a:ext uri="{FF2B5EF4-FFF2-40B4-BE49-F238E27FC236}">
                <a16:creationId xmlns:a16="http://schemas.microsoft.com/office/drawing/2014/main" id="{FF1018F2-D31F-C149-BC32-BB00EED76CA1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1916621" y="3775864"/>
            <a:ext cx="1584135" cy="5541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3600" b="1" dirty="0">
                <a:solidFill>
                  <a:srgbClr val="FFFFFF"/>
                </a:solidFill>
                <a:latin typeface="+mn-lt"/>
              </a:rPr>
              <a:t>48,79%</a:t>
            </a:r>
          </a:p>
        </p:txBody>
      </p:sp>
      <p:grpSp>
        <p:nvGrpSpPr>
          <p:cNvPr id="57" name="Shape67"/>
          <p:cNvGrpSpPr/>
          <p:nvPr>
            <p:custDataLst>
              <p:tags r:id="rId12"/>
            </p:custDataLst>
          </p:nvPr>
        </p:nvGrpSpPr>
        <p:grpSpPr>
          <a:xfrm>
            <a:off x="14337" y="0"/>
            <a:ext cx="842414" cy="842414"/>
            <a:chOff x="4831225" y="2163431"/>
            <a:chExt cx="1261138" cy="1261138"/>
          </a:xfrm>
        </p:grpSpPr>
        <p:grpSp>
          <p:nvGrpSpPr>
            <p:cNvPr id="59" name="Shape68"/>
            <p:cNvGrpSpPr/>
            <p:nvPr>
              <p:custDataLst>
                <p:tags r:id="rId16"/>
              </p:custDataLst>
            </p:nvPr>
          </p:nvGrpSpPr>
          <p:grpSpPr>
            <a:xfrm>
              <a:off x="4915704" y="2163431"/>
              <a:ext cx="1092179" cy="1261138"/>
              <a:chOff x="117587" y="2516317"/>
              <a:chExt cx="1092179" cy="1261138"/>
            </a:xfrm>
          </p:grpSpPr>
          <p:sp>
            <p:nvSpPr>
              <p:cNvPr id="60" name="Shape69">
                <a:extLst>
                  <a:ext uri="{FF2B5EF4-FFF2-40B4-BE49-F238E27FC236}">
                    <a16:creationId xmlns:a16="http://schemas.microsoft.com/office/drawing/2014/main" id="{D6BBD2FD-3165-214E-9C1C-66112D6775FF}"/>
                  </a:ext>
                </a:extLst>
              </p:cNvPr>
              <p:cNvSpPr/>
              <p:nvPr>
                <p:custDataLst>
                  <p:tags r:id="rId17"/>
                </p:custDataLst>
              </p:nvPr>
            </p:nvSpPr>
            <p:spPr>
              <a:xfrm>
                <a:off x="117587" y="2516317"/>
                <a:ext cx="1092179" cy="126113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5400"/>
                    </a:lnTo>
                    <a:lnTo>
                      <a:pt x="21600" y="16200"/>
                    </a:lnTo>
                    <a:lnTo>
                      <a:pt x="10800" y="21600"/>
                    </a:lnTo>
                    <a:lnTo>
                      <a:pt x="0" y="16200"/>
                    </a:lnTo>
                    <a:lnTo>
                      <a:pt x="0" y="5400"/>
                    </a:lnTo>
                    <a:close/>
                  </a:path>
                </a:pathLst>
              </a:custGeom>
              <a:solidFill>
                <a:srgbClr val="FFFFFF"/>
              </a:solidFill>
              <a:ln w="12700">
                <a:miter lim="400000"/>
              </a:ln>
            </p:spPr>
            <p:txBody>
              <a:bodyPr lIns="25400" tIns="25400" rIns="25400" bIns="25400" anchor="ctr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412750">
                  <a:lnSpc>
                    <a:spcPct val="100000"/>
                  </a:lnSpc>
                  <a:spcBef>
                    <a:spcPct val="0"/>
                  </a:spcBef>
                  <a:defRPr sz="3200">
                    <a:solidFill>
                      <a:srgbClr val="FFFFFF"/>
                    </a:solidFill>
                    <a:latin typeface="Play"/>
                    <a:ea typeface="Play"/>
                    <a:cs typeface="Play"/>
                    <a:sym typeface="Play"/>
                  </a:defRPr>
                </a:pPr>
                <a:endParaRPr sz="1600"/>
              </a:p>
            </p:txBody>
          </p:sp>
          <p:pic>
            <p:nvPicPr>
              <p:cNvPr id="62" name="Shape70"/>
              <p:cNvPicPr/>
              <p:nvPr>
                <p:custDataLst>
                  <p:tags r:id="rId18"/>
                </p:custDataLst>
              </p:nvPr>
            </p:nvPicPr>
            <p:blipFill>
              <a:blip r:embed="rId25">
                <a:extLst>
                  <a:ext uri="{96DAC541-7B7A-43D3-8B79-37D633B846F1}">
                    <asvg:svgBlip xmlns:asvg="http://schemas.microsoft.com/office/drawing/2016/SVG/main" r:embed="rId26"/>
                  </a:ext>
                </a:extLst>
              </a:blip>
              <a:stretch>
                <a:fillRect/>
              </a:stretch>
            </p:blipFill>
            <p:spPr>
              <a:xfrm>
                <a:off x="339899" y="2823109"/>
                <a:ext cx="647554" cy="647554"/>
              </a:xfrm>
              <a:prstGeom prst="rect">
                <a:avLst/>
              </a:prstGeom>
            </p:spPr>
          </p:pic>
        </p:grpSp>
      </p:grpSp>
      <p:sp>
        <p:nvSpPr>
          <p:cNvPr id="3" name="Shape71">
            <a:extLst>
              <a:ext uri="{FF2B5EF4-FFF2-40B4-BE49-F238E27FC236}">
                <a16:creationId xmlns:a16="http://schemas.microsoft.com/office/drawing/2014/main" id="{A468D15B-D231-3C43-8EEB-78860A1CD6A0}"/>
              </a:ext>
            </a:extLst>
          </p:cNvPr>
          <p:cNvSpPr/>
          <p:nvPr>
            <p:custDataLst>
              <p:tags r:id="rId13"/>
            </p:custDataLst>
          </p:nvPr>
        </p:nvSpPr>
        <p:spPr>
          <a:xfrm>
            <a:off x="881830" y="189480"/>
            <a:ext cx="6177804" cy="49244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defTabSz="825500" rtl="0" fontAlgn="auto" latinLnBrk="0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sz="4000" b="1" i="0" u="none" strike="noStrike" cap="none" spc="0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Play"/>
                <a:cs typeface="Play"/>
                <a:sym typeface="Play"/>
              </a:rPr>
              <a:t>Доля</a:t>
            </a:r>
            <a:r>
              <a:rPr kumimoji="0" lang="en-US" sz="4000" b="1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Play"/>
                <a:cs typeface="Play"/>
                <a:sym typeface="Play"/>
              </a:rPr>
              <a:t> </a:t>
            </a:r>
            <a:r>
              <a:rPr kumimoji="0" lang="en-US" sz="4000" b="1" i="0" u="none" strike="noStrike" cap="none" spc="0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Play"/>
                <a:cs typeface="Play"/>
                <a:sym typeface="Play"/>
              </a:rPr>
              <a:t>НЕпустых</a:t>
            </a:r>
            <a:r>
              <a:rPr kumimoji="0" lang="en-US" sz="4000" b="1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Play"/>
                <a:cs typeface="Play"/>
                <a:sym typeface="Play"/>
              </a:rPr>
              <a:t> </a:t>
            </a:r>
            <a:r>
              <a:rPr kumimoji="0" lang="en-US" sz="4000" b="1" i="0" u="none" strike="noStrike" cap="none" spc="0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Play"/>
                <a:cs typeface="Play"/>
                <a:sym typeface="Play"/>
              </a:rPr>
              <a:t>отзывов</a:t>
            </a:r>
            <a:endParaRPr kumimoji="0" lang="en-US" sz="4000" b="1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Play"/>
              <a:cs typeface="Play"/>
              <a:sym typeface="Play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57F8663-4525-4ED3-8332-3303676E9477}"/>
              </a:ext>
            </a:extLst>
          </p:cNvPr>
          <p:cNvSpPr txBox="1"/>
          <p:nvPr/>
        </p:nvSpPr>
        <p:spPr>
          <a:xfrm>
            <a:off x="42896" y="5183446"/>
            <a:ext cx="12107795" cy="1631216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ru-RU" sz="2000" dirty="0">
                <a:latin typeface="+mj-lt"/>
              </a:rPr>
              <a:t>Это все может говорить о том, что покупатели готовы ставить хорошие оценки при этом не обосновывая свое решение (в 5 из 10 случаях покупатель оставлять комментарий при оценке 4-5 звезд). </a:t>
            </a:r>
            <a:br>
              <a:rPr lang="ru-RU" sz="2000" dirty="0">
                <a:latin typeface="+mj-lt"/>
              </a:rPr>
            </a:br>
            <a:r>
              <a:rPr lang="ru-RU" sz="2000" dirty="0">
                <a:latin typeface="+mj-lt"/>
              </a:rPr>
              <a:t>В то время как при отзывах ниже 4 звезд в 8 из 10 случаях они захотят обосновать и высказать свое недовольство 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1A9BAA7-D824-44D4-A9B3-E6F8D26827FF}"/>
              </a:ext>
            </a:extLst>
          </p:cNvPr>
          <p:cNvSpPr txBox="1"/>
          <p:nvPr/>
        </p:nvSpPr>
        <p:spPr>
          <a:xfrm>
            <a:off x="4228" y="1239794"/>
            <a:ext cx="688347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800" dirty="0" err="1">
                <a:solidFill>
                  <a:srgbClr val="FFFFFF"/>
                </a:solidFill>
                <a:latin typeface="+mn-lt"/>
              </a:rPr>
              <a:t>Можем</a:t>
            </a:r>
            <a:r>
              <a:rPr lang="en-US" sz="1800" dirty="0">
                <a:solidFill>
                  <a:srgbClr val="FFFFFF"/>
                </a:solidFill>
                <a:latin typeface="+mn-lt"/>
              </a:rPr>
              <a:t> </a:t>
            </a:r>
            <a:r>
              <a:rPr lang="ru-RU" sz="1800" dirty="0">
                <a:solidFill>
                  <a:srgbClr val="FFFFFF"/>
                </a:solidFill>
                <a:latin typeface="+mn-lt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+mn-lt"/>
              </a:rPr>
              <a:t>проследить</a:t>
            </a:r>
            <a:r>
              <a:rPr lang="en-US" sz="1800" dirty="0">
                <a:solidFill>
                  <a:srgbClr val="FFFFFF"/>
                </a:solidFill>
                <a:latin typeface="+mn-lt"/>
              </a:rPr>
              <a:t> </a:t>
            </a:r>
            <a:r>
              <a:rPr lang="ru-RU" dirty="0">
                <a:solidFill>
                  <a:srgbClr val="FFFFFF"/>
                </a:solidFill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+mn-lt"/>
              </a:rPr>
              <a:t>закономерность</a:t>
            </a:r>
            <a:r>
              <a:rPr lang="en-US" sz="1800" dirty="0">
                <a:solidFill>
                  <a:srgbClr val="FFFFFF"/>
                </a:solidFill>
                <a:latin typeface="+mn-lt"/>
              </a:rPr>
              <a:t>: 
</a:t>
            </a:r>
            <a:r>
              <a:rPr lang="en-US" sz="1800" dirty="0" err="1">
                <a:solidFill>
                  <a:srgbClr val="FFFFFF"/>
                </a:solidFill>
                <a:latin typeface="+mn-lt"/>
              </a:rPr>
              <a:t>чем</a:t>
            </a:r>
            <a:r>
              <a:rPr lang="en-US" sz="1800" dirty="0">
                <a:solidFill>
                  <a:srgbClr val="FFFFFF"/>
                </a:solidFill>
                <a:latin typeface="+mn-lt"/>
              </a:rPr>
              <a:t> </a:t>
            </a:r>
            <a:r>
              <a:rPr lang="en-US" sz="1800" dirty="0" err="1">
                <a:solidFill>
                  <a:srgbClr val="FFFFFF"/>
                </a:solidFill>
                <a:latin typeface="+mn-lt"/>
              </a:rPr>
              <a:t>меньше</a:t>
            </a:r>
            <a:r>
              <a:rPr lang="en-US" sz="1800" dirty="0">
                <a:solidFill>
                  <a:srgbClr val="FFFFFF"/>
                </a:solidFill>
                <a:latin typeface="+mn-lt"/>
              </a:rPr>
              <a:t> </a:t>
            </a:r>
            <a:r>
              <a:rPr lang="ru-RU" sz="1800" dirty="0">
                <a:solidFill>
                  <a:srgbClr val="FFFFFF"/>
                </a:solidFill>
                <a:latin typeface="+mn-lt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+mn-lt"/>
              </a:rPr>
              <a:t>звезд</a:t>
            </a:r>
            <a:r>
              <a:rPr lang="en-US" sz="1800" dirty="0">
                <a:solidFill>
                  <a:srgbClr val="FFFFFF"/>
                </a:solidFill>
                <a:latin typeface="+mn-lt"/>
              </a:rPr>
              <a:t>, </a:t>
            </a:r>
            <a:r>
              <a:rPr lang="en-US" sz="1800" dirty="0" err="1">
                <a:solidFill>
                  <a:srgbClr val="FFFFFF"/>
                </a:solidFill>
                <a:latin typeface="+mn-lt"/>
              </a:rPr>
              <a:t>тем</a:t>
            </a:r>
            <a:r>
              <a:rPr lang="en-US" sz="1800" dirty="0">
                <a:solidFill>
                  <a:srgbClr val="FFFFFF"/>
                </a:solidFill>
                <a:latin typeface="+mn-lt"/>
              </a:rPr>
              <a:t> </a:t>
            </a:r>
            <a:r>
              <a:rPr lang="en-US" sz="1800" dirty="0" err="1">
                <a:solidFill>
                  <a:srgbClr val="FFFFFF"/>
                </a:solidFill>
                <a:latin typeface="+mn-lt"/>
              </a:rPr>
              <a:t>люди</a:t>
            </a:r>
            <a:r>
              <a:rPr lang="en-US" sz="1800" dirty="0">
                <a:solidFill>
                  <a:srgbClr val="FFFFFF"/>
                </a:solidFill>
                <a:latin typeface="+mn-lt"/>
              </a:rPr>
              <a:t> </a:t>
            </a:r>
            <a:r>
              <a:rPr lang="ru-RU" sz="1800" dirty="0">
                <a:solidFill>
                  <a:srgbClr val="FFFFFF"/>
                </a:solidFill>
                <a:latin typeface="+mn-lt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+mn-lt"/>
              </a:rPr>
              <a:t>чаще</a:t>
            </a:r>
            <a:r>
              <a:rPr lang="en-US" sz="1800" dirty="0">
                <a:solidFill>
                  <a:srgbClr val="FFFFFF"/>
                </a:solidFill>
                <a:latin typeface="+mn-lt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+mn-lt"/>
              </a:rPr>
              <a:t>оставляют</a:t>
            </a:r>
            <a:r>
              <a:rPr lang="ru-RU" dirty="0">
                <a:solidFill>
                  <a:srgbClr val="FFFFFF"/>
                </a:solidFill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+mn-lt"/>
              </a:rPr>
              <a:t>комментарии</a:t>
            </a:r>
            <a:endParaRPr lang="en-US" sz="180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45" name="Shape30">
            <a:extLst>
              <a:ext uri="{FF2B5EF4-FFF2-40B4-BE49-F238E27FC236}">
                <a16:creationId xmlns:a16="http://schemas.microsoft.com/office/drawing/2014/main" id="{61CDFDD4-9187-4875-B95A-7BE9C5296ACD}"/>
              </a:ext>
            </a:extLst>
          </p:cNvPr>
          <p:cNvSpPr/>
          <p:nvPr>
            <p:custDataLst>
              <p:tags r:id="rId14"/>
            </p:custDataLst>
          </p:nvPr>
        </p:nvSpPr>
        <p:spPr>
          <a:xfrm>
            <a:off x="104069" y="3217128"/>
            <a:ext cx="1422194" cy="4925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FFFFFF"/>
                </a:solidFill>
                <a:latin typeface="+mn-lt"/>
              </a:rPr>
              <a:t>- у </a:t>
            </a:r>
            <a:r>
              <a:rPr lang="en-US" sz="1600" dirty="0" err="1">
                <a:solidFill>
                  <a:srgbClr val="FFFFFF"/>
                </a:solidFill>
                <a:latin typeface="+mn-lt"/>
              </a:rPr>
              <a:t>отзывов</a:t>
            </a:r>
            <a:r>
              <a:rPr lang="en-US" sz="1600" dirty="0">
                <a:solidFill>
                  <a:srgbClr val="FFFFFF"/>
                </a:solidFill>
                <a:latin typeface="+mn-lt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+mn-lt"/>
              </a:rPr>
              <a:t>на</a:t>
            </a:r>
            <a:r>
              <a:rPr lang="en-US" sz="1600" dirty="0">
                <a:solidFill>
                  <a:srgbClr val="FFFFFF"/>
                </a:solidFill>
                <a:latin typeface="+mn-lt"/>
              </a:rPr>
              <a:t> 
</a:t>
            </a:r>
            <a:r>
              <a:rPr lang="ru-RU" sz="1600" b="1" dirty="0">
                <a:solidFill>
                  <a:srgbClr val="FFFFFF"/>
                </a:solidFill>
                <a:latin typeface="+mn-lt"/>
              </a:rPr>
              <a:t>1</a:t>
            </a:r>
            <a:r>
              <a:rPr lang="en-US" sz="1600" b="1" dirty="0">
                <a:solidFill>
                  <a:srgbClr val="FFFFFF"/>
                </a:solidFill>
                <a:latin typeface="+mn-lt"/>
              </a:rPr>
              <a:t> </a:t>
            </a:r>
            <a:r>
              <a:rPr lang="en-US" sz="1600" b="1" dirty="0" err="1">
                <a:solidFill>
                  <a:srgbClr val="FFFFFF"/>
                </a:solidFill>
                <a:latin typeface="+mn-lt"/>
              </a:rPr>
              <a:t>звезд</a:t>
            </a:r>
            <a:r>
              <a:rPr lang="ru-RU" sz="1600" b="1" dirty="0">
                <a:solidFill>
                  <a:srgbClr val="FFFFFF"/>
                </a:solidFill>
                <a:latin typeface="+mn-lt"/>
              </a:rPr>
              <a:t>у</a:t>
            </a:r>
            <a:endParaRPr lang="en-US" sz="1600" b="1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46" name="Shape32">
            <a:extLst>
              <a:ext uri="{FF2B5EF4-FFF2-40B4-BE49-F238E27FC236}">
                <a16:creationId xmlns:a16="http://schemas.microsoft.com/office/drawing/2014/main" id="{2F743F50-44BB-4AFF-A23C-135FEF08CB68}"/>
              </a:ext>
            </a:extLst>
          </p:cNvPr>
          <p:cNvSpPr/>
          <p:nvPr>
            <p:custDataLst>
              <p:tags r:id="rId15"/>
            </p:custDataLst>
          </p:nvPr>
        </p:nvSpPr>
        <p:spPr>
          <a:xfrm>
            <a:off x="104068" y="2671028"/>
            <a:ext cx="1316066" cy="5539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3600" b="1" dirty="0">
                <a:solidFill>
                  <a:srgbClr val="FFFFFF"/>
                </a:solidFill>
                <a:latin typeface="+mn-lt"/>
              </a:rPr>
              <a:t>8</a:t>
            </a:r>
            <a:r>
              <a:rPr lang="ru-RU" sz="3600" b="1" dirty="0">
                <a:solidFill>
                  <a:srgbClr val="FFFFFF"/>
                </a:solidFill>
                <a:latin typeface="+mn-lt"/>
              </a:rPr>
              <a:t>8</a:t>
            </a:r>
            <a:r>
              <a:rPr lang="en-US" sz="3600" b="1" dirty="0">
                <a:solidFill>
                  <a:srgbClr val="FFFFFF"/>
                </a:solidFill>
                <a:latin typeface="+mn-lt"/>
              </a:rPr>
              <a:t>,6%</a:t>
            </a:r>
          </a:p>
        </p:txBody>
      </p:sp>
      <p:pic>
        <p:nvPicPr>
          <p:cNvPr id="47" name="Рисунок 46">
            <a:extLst>
              <a:ext uri="{FF2B5EF4-FFF2-40B4-BE49-F238E27FC236}">
                <a16:creationId xmlns:a16="http://schemas.microsoft.com/office/drawing/2014/main" id="{3B1F3428-C541-44E5-8D18-28C37E925A9D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114" y="770761"/>
            <a:ext cx="5806043" cy="4354532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Shape0"/>
          <p:cNvGrpSpPr/>
          <p:nvPr>
            <p:custDataLst>
              <p:tags r:id="rId1"/>
            </p:custDataLst>
          </p:nvPr>
        </p:nvGrpSpPr>
        <p:grpSpPr>
          <a:xfrm>
            <a:off x="-261295" y="-1229033"/>
            <a:ext cx="14178424" cy="9231322"/>
            <a:chOff x="-896295" y="-1864033"/>
            <a:chExt cx="14178424" cy="9231322"/>
          </a:xfrm>
        </p:grpSpPr>
        <p:sp>
          <p:nvSpPr>
            <p:cNvPr id="19" name="Shape1">
              <a:extLst>
                <a:ext uri="{FF2B5EF4-FFF2-40B4-BE49-F238E27FC236}">
                  <a16:creationId xmlns:a16="http://schemas.microsoft.com/office/drawing/2014/main" id="{98D38842-C70F-3CF6-5710-5103175B8927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6399636" y="3655"/>
              <a:ext cx="5158952" cy="6219346"/>
            </a:xfrm>
            <a:custGeom>
              <a:avLst/>
              <a:gdLst>
                <a:gd name="connsiteX0" fmla="*/ 3738463 w 5158952"/>
                <a:gd name="connsiteY0" fmla="*/ 0 h 6219346"/>
                <a:gd name="connsiteX1" fmla="*/ 5158952 w 5158952"/>
                <a:gd name="connsiteY1" fmla="*/ 820059 h 6219346"/>
                <a:gd name="connsiteX2" fmla="*/ 5158952 w 5158952"/>
                <a:gd name="connsiteY2" fmla="*/ 6219346 h 6219346"/>
                <a:gd name="connsiteX3" fmla="*/ 0 w 5158952"/>
                <a:gd name="connsiteY3" fmla="*/ 6219346 h 6219346"/>
                <a:gd name="connsiteX4" fmla="*/ 0 w 5158952"/>
                <a:gd name="connsiteY4" fmla="*/ 2158243 h 6219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58952" h="6219346">
                  <a:moveTo>
                    <a:pt x="3738463" y="0"/>
                  </a:moveTo>
                  <a:lnTo>
                    <a:pt x="5158952" y="820059"/>
                  </a:lnTo>
                  <a:lnTo>
                    <a:pt x="5158952" y="6219346"/>
                  </a:lnTo>
                  <a:lnTo>
                    <a:pt x="0" y="6219346"/>
                  </a:lnTo>
                  <a:lnTo>
                    <a:pt x="0" y="2158243"/>
                  </a:lnTo>
                  <a:close/>
                </a:path>
              </a:pathLst>
            </a:custGeom>
            <a:blipFill>
              <a:blip r:embed="rId14"/>
              <a:stretch>
                <a:fillRect l="-40346" t="-88" r="-40346" b="-88"/>
              </a:stretch>
            </a:blipFill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25400" tIns="25400" rIns="25400" bIns="25400" numCol="1" spcCol="38100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12750"/>
              <a:endParaRPr lang="en" sz="1600">
                <a:solidFill>
                  <a:srgbClr val="000000"/>
                </a:solidFill>
              </a:endParaRPr>
            </a:p>
          </p:txBody>
        </p:sp>
        <p:grpSp>
          <p:nvGrpSpPr>
            <p:cNvPr id="20" name="Shape2"/>
            <p:cNvGrpSpPr/>
            <p:nvPr>
              <p:custDataLst>
                <p:tags r:id="rId8"/>
              </p:custDataLst>
            </p:nvPr>
          </p:nvGrpSpPr>
          <p:grpSpPr>
            <a:xfrm>
              <a:off x="-896295" y="-1864033"/>
              <a:ext cx="14178423" cy="3604264"/>
              <a:chOff x="-896295" y="-1864033"/>
              <a:chExt cx="14178423" cy="3604264"/>
            </a:xfrm>
          </p:grpSpPr>
          <p:sp>
            <p:nvSpPr>
              <p:cNvPr id="21" name="Shape3"/>
              <p:cNvSpPr/>
              <p:nvPr>
                <p:custDataLst>
                  <p:tags r:id="rId11"/>
                </p:custDataLst>
              </p:nvPr>
            </p:nvSpPr>
            <p:spPr>
              <a:xfrm>
                <a:off x="10160743" y="-1864033"/>
                <a:ext cx="3121384" cy="360426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5400"/>
                    </a:lnTo>
                    <a:lnTo>
                      <a:pt x="21600" y="16200"/>
                    </a:lnTo>
                    <a:lnTo>
                      <a:pt x="10800" y="21600"/>
                    </a:lnTo>
                    <a:lnTo>
                      <a:pt x="0" y="16200"/>
                    </a:lnTo>
                    <a:lnTo>
                      <a:pt x="0" y="5400"/>
                    </a:lnTo>
                    <a:close/>
                  </a:path>
                </a:pathLst>
              </a:custGeom>
              <a:solidFill>
                <a:srgbClr val="000000"/>
              </a:solidFill>
              <a:ln w="12700">
                <a:miter lim="400000"/>
              </a:ln>
            </p:spPr>
            <p:txBody>
              <a:bodyPr lIns="25400" tIns="25400" rIns="25400" bIns="25400" anchor="ctr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412750">
                  <a:defRPr sz="3200">
                    <a:solidFill>
                      <a:srgbClr val="FFFFFF"/>
                    </a:solidFill>
                    <a:latin typeface="Play"/>
                    <a:ea typeface="Play"/>
                    <a:cs typeface="Play"/>
                    <a:sym typeface="Play"/>
                  </a:defRPr>
                </a:pPr>
                <a:endParaRPr sz="1600"/>
              </a:p>
            </p:txBody>
          </p:sp>
          <p:sp>
            <p:nvSpPr>
              <p:cNvPr id="22" name="Shape4"/>
              <p:cNvSpPr/>
              <p:nvPr>
                <p:custDataLst>
                  <p:tags r:id="rId12"/>
                </p:custDataLst>
              </p:nvPr>
            </p:nvSpPr>
            <p:spPr>
              <a:xfrm>
                <a:off x="-896295" y="-1174422"/>
                <a:ext cx="934307" cy="107884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5400"/>
                    </a:lnTo>
                    <a:lnTo>
                      <a:pt x="21600" y="16200"/>
                    </a:lnTo>
                    <a:lnTo>
                      <a:pt x="10800" y="21600"/>
                    </a:lnTo>
                    <a:lnTo>
                      <a:pt x="0" y="16200"/>
                    </a:lnTo>
                    <a:lnTo>
                      <a:pt x="0" y="5400"/>
                    </a:lnTo>
                    <a:close/>
                  </a:path>
                </a:pathLst>
              </a:custGeom>
              <a:ln w="127000">
                <a:solidFill>
                  <a:srgbClr val="000000"/>
                </a:solidFill>
                <a:miter lim="400000"/>
              </a:ln>
            </p:spPr>
            <p:txBody>
              <a:bodyPr lIns="25400" tIns="25400" rIns="25400" bIns="25400" anchor="ctr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412750">
                  <a:defRPr sz="3200">
                    <a:solidFill>
                      <a:srgbClr val="FFFFFF"/>
                    </a:solidFill>
                    <a:latin typeface="Play"/>
                    <a:ea typeface="Play"/>
                    <a:cs typeface="Play"/>
                    <a:sym typeface="Play"/>
                  </a:defRPr>
                </a:pPr>
                <a:endParaRPr sz="1600"/>
              </a:p>
            </p:txBody>
          </p:sp>
        </p:grpSp>
        <p:sp>
          <p:nvSpPr>
            <p:cNvPr id="23" name="Shape5"/>
            <p:cNvSpPr/>
            <p:nvPr>
              <p:custDataLst>
                <p:tags r:id="rId9"/>
              </p:custDataLst>
            </p:nvPr>
          </p:nvSpPr>
          <p:spPr>
            <a:xfrm>
              <a:off x="7133904" y="9283"/>
              <a:ext cx="1845492" cy="21309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rgbClr val="081893"/>
            </a:solidFill>
            <a:ln w="12700">
              <a:miter lim="400000"/>
            </a:ln>
          </p:spPr>
          <p:txBody>
            <a:bodyPr lIns="25400" tIns="25400" rIns="25400" bIns="2540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12750">
                <a:defRPr sz="3200">
                  <a:solidFill>
                    <a:srgbClr val="FFFFFF"/>
                  </a:solidFill>
                  <a:latin typeface="Play"/>
                  <a:ea typeface="Play"/>
                  <a:cs typeface="Play"/>
                  <a:sym typeface="Play"/>
                </a:defRPr>
              </a:pPr>
              <a:endParaRPr sz="1600"/>
            </a:p>
          </p:txBody>
        </p:sp>
        <p:sp>
          <p:nvSpPr>
            <p:cNvPr id="24" name="Shape6"/>
            <p:cNvSpPr/>
            <p:nvPr>
              <p:custDataLst>
                <p:tags r:id="rId10"/>
              </p:custDataLst>
            </p:nvPr>
          </p:nvSpPr>
          <p:spPr>
            <a:xfrm>
              <a:off x="6026446" y="4935129"/>
              <a:ext cx="2106313" cy="24321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ln w="127000">
              <a:solidFill>
                <a:srgbClr val="000000"/>
              </a:solidFill>
              <a:miter lim="400000"/>
            </a:ln>
          </p:spPr>
          <p:txBody>
            <a:bodyPr lIns="25400" tIns="25400" rIns="25400" bIns="2540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12750">
                <a:defRPr sz="3200">
                  <a:solidFill>
                    <a:srgbClr val="FFFFFF"/>
                  </a:solidFill>
                  <a:latin typeface="Play"/>
                  <a:ea typeface="Play"/>
                  <a:cs typeface="Play"/>
                  <a:sym typeface="Play"/>
                </a:defRPr>
              </a:pPr>
              <a:endParaRPr sz="1600"/>
            </a:p>
          </p:txBody>
        </p:sp>
      </p:grpSp>
      <p:grpSp>
        <p:nvGrpSpPr>
          <p:cNvPr id="8" name="Shape7"/>
          <p:cNvGrpSpPr/>
          <p:nvPr>
            <p:custDataLst>
              <p:tags r:id="rId2"/>
            </p:custDataLst>
          </p:nvPr>
        </p:nvGrpSpPr>
        <p:grpSpPr>
          <a:xfrm>
            <a:off x="817283" y="3165912"/>
            <a:ext cx="852388" cy="984251"/>
            <a:chOff x="5035600" y="2301875"/>
            <a:chExt cx="852388" cy="984251"/>
          </a:xfrm>
        </p:grpSpPr>
        <p:grpSp>
          <p:nvGrpSpPr>
            <p:cNvPr id="10" name="Shape8"/>
            <p:cNvGrpSpPr/>
            <p:nvPr>
              <p:custDataLst>
                <p:tags r:id="rId4"/>
              </p:custDataLst>
            </p:nvPr>
          </p:nvGrpSpPr>
          <p:grpSpPr>
            <a:xfrm>
              <a:off x="5035600" y="2301875"/>
              <a:ext cx="852388" cy="984251"/>
              <a:chOff x="5195559" y="899587"/>
              <a:chExt cx="852388" cy="984251"/>
            </a:xfrm>
          </p:grpSpPr>
          <p:sp>
            <p:nvSpPr>
              <p:cNvPr id="11" name="Shape9">
                <a:extLst>
                  <a:ext uri="{FF2B5EF4-FFF2-40B4-BE49-F238E27FC236}">
                    <a16:creationId xmlns:a16="http://schemas.microsoft.com/office/drawing/2014/main" id="{D337B82D-9933-A74F-90F2-3529FBE8E972}"/>
                  </a:ext>
                </a:extLst>
              </p:cNvPr>
              <p:cNvSpPr>
                <a:spLocks noChangeAspect="1"/>
              </p:cNvSpPr>
              <p:nvPr>
                <p:custDataLst>
                  <p:tags r:id="rId5"/>
                </p:custDataLst>
              </p:nvPr>
            </p:nvSpPr>
            <p:spPr>
              <a:xfrm>
                <a:off x="5195559" y="899587"/>
                <a:ext cx="852388" cy="98425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5400"/>
                    </a:lnTo>
                    <a:lnTo>
                      <a:pt x="21600" y="16200"/>
                    </a:lnTo>
                    <a:lnTo>
                      <a:pt x="10800" y="21600"/>
                    </a:lnTo>
                    <a:lnTo>
                      <a:pt x="0" y="16200"/>
                    </a:lnTo>
                    <a:lnTo>
                      <a:pt x="0" y="5400"/>
                    </a:lnTo>
                    <a:close/>
                  </a:path>
                </a:pathLst>
              </a:custGeom>
              <a:solidFill>
                <a:srgbClr val="000000"/>
              </a:solidFill>
              <a:ln w="12700">
                <a:miter lim="400000"/>
              </a:ln>
            </p:spPr>
            <p:txBody>
              <a:bodyPr lIns="25400" tIns="25400" rIns="25400" bIns="25400" anchor="ctr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412750">
                  <a:lnSpc>
                    <a:spcPct val="100000"/>
                  </a:lnSpc>
                  <a:spcBef>
                    <a:spcPct val="0"/>
                  </a:spcBef>
                  <a:defRPr sz="3200">
                    <a:solidFill>
                      <a:srgbClr val="FFFFFF"/>
                    </a:solidFill>
                    <a:latin typeface="Play"/>
                    <a:ea typeface="Play"/>
                    <a:cs typeface="Play"/>
                    <a:sym typeface="Play"/>
                  </a:defRPr>
                </a:pPr>
                <a:endParaRPr sz="1600">
                  <a:solidFill>
                    <a:srgbClr val="FFFFFF"/>
                  </a:solidFill>
                  <a:latin typeface="Play"/>
                  <a:ea typeface="Play"/>
                  <a:cs typeface="Play"/>
                  <a:sym typeface="Play"/>
                </a:endParaRPr>
              </a:p>
            </p:txBody>
          </p:sp>
          <p:pic>
            <p:nvPicPr>
              <p:cNvPr id="13" name="Shape10"/>
              <p:cNvPicPr/>
              <p:nvPr>
                <p:custDataLst>
                  <p:tags r:id="rId6"/>
                </p:custDataLst>
              </p:nvPr>
            </p:nvPicPr>
            <p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5390186" y="1160145"/>
                <a:ext cx="463134" cy="463134"/>
              </a:xfrm>
              <a:prstGeom prst="rect">
                <a:avLst/>
              </a:prstGeom>
            </p:spPr>
          </p:pic>
        </p:grpSp>
      </p:grpSp>
      <p:sp>
        <p:nvSpPr>
          <p:cNvPr id="14" name="Shape11">
            <a:extLst>
              <a:ext uri="{FF2B5EF4-FFF2-40B4-BE49-F238E27FC236}">
                <a16:creationId xmlns:a16="http://schemas.microsoft.com/office/drawing/2014/main" id="{15300C4C-AAF2-C91C-0DA1-F24AF605EAB4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840475" y="552595"/>
            <a:ext cx="4173585" cy="24863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9pPr>
          </a:lstStyle>
          <a:p>
            <a:pPr algn="l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4000" b="1">
                <a:solidFill>
                  <a:srgbClr val="000000"/>
                </a:solidFill>
                <a:latin typeface="+mn-lt"/>
              </a:rPr>
              <a:t>Определение 
самых часто 
встречающихся 
слов 
в комментариях</a:t>
            </a:r>
          </a:p>
        </p:txBody>
      </p:sp>
    </p:spTree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8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Shape0"/>
          <p:cNvGrpSpPr/>
          <p:nvPr>
            <p:custDataLst>
              <p:tags r:id="rId1"/>
            </p:custDataLst>
          </p:nvPr>
        </p:nvGrpSpPr>
        <p:grpSpPr>
          <a:xfrm>
            <a:off x="-153718" y="-911036"/>
            <a:ext cx="13465234" cy="8206280"/>
            <a:chOff x="-788717" y="-1546036"/>
            <a:chExt cx="13465234" cy="8206280"/>
          </a:xfrm>
        </p:grpSpPr>
        <p:sp>
          <p:nvSpPr>
            <p:cNvPr id="21" name="Shape1">
              <a:extLst>
                <a:ext uri="{FF2B5EF4-FFF2-40B4-BE49-F238E27FC236}">
                  <a16:creationId xmlns:a16="http://schemas.microsoft.com/office/drawing/2014/main" id="{3F6D105B-D95D-BF11-8F48-5C95DB0B3F5F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1548435" y="-635000"/>
              <a:ext cx="7826721" cy="6858000"/>
            </a:xfrm>
            <a:custGeom>
              <a:avLst/>
              <a:gdLst>
                <a:gd name="connsiteX0" fmla="*/ 2025843 w 7826721"/>
                <a:gd name="connsiteY0" fmla="*/ 0 h 6858000"/>
                <a:gd name="connsiteX1" fmla="*/ 5800878 w 7826721"/>
                <a:gd name="connsiteY1" fmla="*/ 0 h 6858000"/>
                <a:gd name="connsiteX2" fmla="*/ 7826721 w 7826721"/>
                <a:gd name="connsiteY2" fmla="*/ 1169621 h 6858000"/>
                <a:gd name="connsiteX3" fmla="*/ 7826721 w 7826721"/>
                <a:gd name="connsiteY3" fmla="*/ 5688380 h 6858000"/>
                <a:gd name="connsiteX4" fmla="*/ 5800880 w 7826721"/>
                <a:gd name="connsiteY4" fmla="*/ 6858000 h 6858000"/>
                <a:gd name="connsiteX5" fmla="*/ 2025841 w 7826721"/>
                <a:gd name="connsiteY5" fmla="*/ 6858000 h 6858000"/>
                <a:gd name="connsiteX6" fmla="*/ 0 w 7826721"/>
                <a:gd name="connsiteY6" fmla="*/ 5688380 h 6858000"/>
                <a:gd name="connsiteX7" fmla="*/ 0 w 7826721"/>
                <a:gd name="connsiteY7" fmla="*/ 1169621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826721" h="6858000">
                  <a:moveTo>
                    <a:pt x="2025843" y="0"/>
                  </a:moveTo>
                  <a:lnTo>
                    <a:pt x="5800878" y="0"/>
                  </a:lnTo>
                  <a:lnTo>
                    <a:pt x="7826721" y="1169621"/>
                  </a:lnTo>
                  <a:lnTo>
                    <a:pt x="7826721" y="5688380"/>
                  </a:lnTo>
                  <a:lnTo>
                    <a:pt x="5800880" y="6858000"/>
                  </a:lnTo>
                  <a:lnTo>
                    <a:pt x="2025841" y="6858000"/>
                  </a:lnTo>
                  <a:lnTo>
                    <a:pt x="0" y="5688380"/>
                  </a:lnTo>
                  <a:lnTo>
                    <a:pt x="0" y="1169621"/>
                  </a:lnTo>
                  <a:close/>
                </a:path>
              </a:pathLst>
            </a:custGeom>
            <a:solidFill>
              <a:srgbClr val="081893"/>
            </a:solidFill>
            <a:ln w="12700">
              <a:miter lim="400000"/>
            </a:ln>
          </p:spPr>
          <p:txBody>
            <a:bodyPr wrap="square" lIns="25400" tIns="25400" rIns="25400" bIns="2540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412750">
                <a:lnSpc>
                  <a:spcPct val="100000"/>
                </a:lnSpc>
                <a:spcBef>
                  <a:spcPct val="0"/>
                </a:spcBef>
                <a:defRPr sz="3200">
                  <a:solidFill>
                    <a:srgbClr val="FFFFFF"/>
                  </a:solidFill>
                  <a:latin typeface="Play"/>
                  <a:ea typeface="Play"/>
                  <a:cs typeface="Play"/>
                  <a:sym typeface="Play"/>
                </a:defRPr>
              </a:pPr>
              <a:endParaRPr lang="ru-RU" sz="1600"/>
            </a:p>
          </p:txBody>
        </p:sp>
        <p:grpSp>
          <p:nvGrpSpPr>
            <p:cNvPr id="22" name="Shape2"/>
            <p:cNvGrpSpPr/>
            <p:nvPr>
              <p:custDataLst>
                <p:tags r:id="rId8"/>
              </p:custDataLst>
            </p:nvPr>
          </p:nvGrpSpPr>
          <p:grpSpPr>
            <a:xfrm>
              <a:off x="315264" y="-1109736"/>
              <a:ext cx="9559180" cy="7769980"/>
              <a:chOff x="315264" y="-1109736"/>
              <a:chExt cx="9559180" cy="7769980"/>
            </a:xfrm>
          </p:grpSpPr>
          <p:sp>
            <p:nvSpPr>
              <p:cNvPr id="23" name="Shape3">
                <a:extLst>
                  <a:ext uri="{FF2B5EF4-FFF2-40B4-BE49-F238E27FC236}">
                    <a16:creationId xmlns:a16="http://schemas.microsoft.com/office/drawing/2014/main" id="{8BFFD1D3-BB4C-C340-9BFE-DF86298FBF12}"/>
                  </a:ext>
                </a:extLst>
              </p:cNvPr>
              <p:cNvSpPr/>
              <p:nvPr>
                <p:custDataLst>
                  <p:tags r:id="rId14"/>
                </p:custDataLst>
              </p:nvPr>
            </p:nvSpPr>
            <p:spPr>
              <a:xfrm>
                <a:off x="591535" y="-1109736"/>
                <a:ext cx="1011232" cy="116767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5400"/>
                    </a:lnTo>
                    <a:lnTo>
                      <a:pt x="21600" y="16200"/>
                    </a:lnTo>
                    <a:lnTo>
                      <a:pt x="10800" y="21600"/>
                    </a:lnTo>
                    <a:lnTo>
                      <a:pt x="0" y="16200"/>
                    </a:lnTo>
                    <a:lnTo>
                      <a:pt x="0" y="5400"/>
                    </a:lnTo>
                    <a:close/>
                  </a:path>
                </a:pathLst>
              </a:custGeom>
              <a:solidFill>
                <a:srgbClr val="FFFFFF"/>
              </a:solidFill>
              <a:ln w="12700">
                <a:miter lim="400000"/>
              </a:ln>
            </p:spPr>
            <p:txBody>
              <a:bodyPr lIns="25400" tIns="25400" rIns="25400" bIns="2540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412750">
                  <a:lnSpc>
                    <a:spcPct val="100000"/>
                  </a:lnSpc>
                  <a:spcBef>
                    <a:spcPct val="0"/>
                  </a:spcBef>
                  <a:defRPr sz="3200">
                    <a:solidFill>
                      <a:srgbClr val="FFFFFF"/>
                    </a:solidFill>
                    <a:latin typeface="Play"/>
                    <a:ea typeface="Play"/>
                    <a:cs typeface="Play"/>
                    <a:sym typeface="Play"/>
                  </a:defRPr>
                </a:pPr>
                <a:endParaRPr sz="1600"/>
              </a:p>
            </p:txBody>
          </p:sp>
          <p:sp>
            <p:nvSpPr>
              <p:cNvPr id="24" name="Shape4">
                <a:extLst>
                  <a:ext uri="{FF2B5EF4-FFF2-40B4-BE49-F238E27FC236}">
                    <a16:creationId xmlns:a16="http://schemas.microsoft.com/office/drawing/2014/main" id="{66C8832B-F804-AF45-A850-6F0A66F8328D}"/>
                  </a:ext>
                </a:extLst>
              </p:cNvPr>
              <p:cNvSpPr/>
              <p:nvPr>
                <p:custDataLst>
                  <p:tags r:id="rId15"/>
                </p:custDataLst>
              </p:nvPr>
            </p:nvSpPr>
            <p:spPr>
              <a:xfrm>
                <a:off x="315264" y="5332192"/>
                <a:ext cx="1150128" cy="13280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5400"/>
                    </a:lnTo>
                    <a:lnTo>
                      <a:pt x="21600" y="16200"/>
                    </a:lnTo>
                    <a:lnTo>
                      <a:pt x="10800" y="21600"/>
                    </a:lnTo>
                    <a:lnTo>
                      <a:pt x="0" y="16200"/>
                    </a:lnTo>
                    <a:lnTo>
                      <a:pt x="0" y="5400"/>
                    </a:lnTo>
                    <a:close/>
                  </a:path>
                </a:pathLst>
              </a:custGeom>
              <a:noFill/>
              <a:ln w="63500">
                <a:solidFill>
                  <a:srgbClr val="FFFFFF"/>
                </a:solidFill>
                <a:miter lim="400000"/>
              </a:ln>
            </p:spPr>
            <p:txBody>
              <a:bodyPr lIns="25400" tIns="25400" rIns="25400" bIns="2540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412750">
                  <a:lnSpc>
                    <a:spcPct val="100000"/>
                  </a:lnSpc>
                  <a:spcBef>
                    <a:spcPct val="0"/>
                  </a:spcBef>
                  <a:defRPr sz="3200">
                    <a:solidFill>
                      <a:srgbClr val="FFFFFF"/>
                    </a:solidFill>
                    <a:latin typeface="Play"/>
                    <a:ea typeface="Play"/>
                    <a:cs typeface="Play"/>
                    <a:sym typeface="Play"/>
                  </a:defRPr>
                </a:pPr>
                <a:endParaRPr sz="1600"/>
              </a:p>
            </p:txBody>
          </p:sp>
          <p:sp>
            <p:nvSpPr>
              <p:cNvPr id="25" name="Shape5">
                <a:extLst>
                  <a:ext uri="{FF2B5EF4-FFF2-40B4-BE49-F238E27FC236}">
                    <a16:creationId xmlns:a16="http://schemas.microsoft.com/office/drawing/2014/main" id="{92434BF3-EBDA-2C45-B331-B19E3FC30BED}"/>
                  </a:ext>
                </a:extLst>
              </p:cNvPr>
              <p:cNvSpPr/>
              <p:nvPr>
                <p:custDataLst>
                  <p:tags r:id="rId16"/>
                </p:custDataLst>
              </p:nvPr>
            </p:nvSpPr>
            <p:spPr>
              <a:xfrm>
                <a:off x="9208034" y="4226235"/>
                <a:ext cx="666410" cy="7695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5400"/>
                    </a:lnTo>
                    <a:lnTo>
                      <a:pt x="21600" y="16200"/>
                    </a:lnTo>
                    <a:lnTo>
                      <a:pt x="10800" y="21600"/>
                    </a:lnTo>
                    <a:lnTo>
                      <a:pt x="0" y="16200"/>
                    </a:lnTo>
                    <a:lnTo>
                      <a:pt x="0" y="5400"/>
                    </a:lnTo>
                    <a:close/>
                  </a:path>
                </a:pathLst>
              </a:custGeom>
              <a:noFill/>
              <a:ln w="63500">
                <a:solidFill>
                  <a:srgbClr val="FFFFFF"/>
                </a:solidFill>
                <a:miter lim="400000"/>
              </a:ln>
            </p:spPr>
            <p:txBody>
              <a:bodyPr lIns="25400" tIns="25400" rIns="25400" bIns="2540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412750">
                  <a:lnSpc>
                    <a:spcPct val="100000"/>
                  </a:lnSpc>
                  <a:spcBef>
                    <a:spcPct val="0"/>
                  </a:spcBef>
                  <a:defRPr sz="3200">
                    <a:solidFill>
                      <a:srgbClr val="FFFFFF"/>
                    </a:solidFill>
                    <a:latin typeface="Play"/>
                    <a:ea typeface="Play"/>
                    <a:cs typeface="Play"/>
                    <a:sym typeface="Play"/>
                  </a:defRPr>
                </a:pPr>
                <a:endParaRPr sz="1600"/>
              </a:p>
            </p:txBody>
          </p:sp>
        </p:grpSp>
        <p:grpSp>
          <p:nvGrpSpPr>
            <p:cNvPr id="26" name="Shape6"/>
            <p:cNvGrpSpPr/>
            <p:nvPr>
              <p:custDataLst>
                <p:tags r:id="rId9"/>
              </p:custDataLst>
            </p:nvPr>
          </p:nvGrpSpPr>
          <p:grpSpPr>
            <a:xfrm>
              <a:off x="-788717" y="-1546036"/>
              <a:ext cx="13465234" cy="7281306"/>
              <a:chOff x="-788718" y="-1546036"/>
              <a:chExt cx="13465234" cy="7281306"/>
            </a:xfrm>
          </p:grpSpPr>
          <p:sp>
            <p:nvSpPr>
              <p:cNvPr id="27" name="Shape7"/>
              <p:cNvSpPr/>
              <p:nvPr>
                <p:custDataLst>
                  <p:tags r:id="rId10"/>
                </p:custDataLst>
              </p:nvPr>
            </p:nvSpPr>
            <p:spPr>
              <a:xfrm flipV="1">
                <a:off x="4372839" y="5209367"/>
                <a:ext cx="2399867" cy="1"/>
              </a:xfrm>
              <a:prstGeom prst="line">
                <a:avLst/>
              </a:prstGeom>
              <a:ln w="63500">
                <a:solidFill>
                  <a:srgbClr val="FFFFFF"/>
                </a:solidFill>
                <a:miter lim="400000"/>
              </a:ln>
            </p:spPr>
            <p:txBody>
              <a:bodyPr lIns="25400" tIns="25400" rIns="25400" bIns="2540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1200"/>
              </a:p>
            </p:txBody>
          </p:sp>
          <p:sp>
            <p:nvSpPr>
              <p:cNvPr id="28" name="Shape8">
                <a:extLst>
                  <a:ext uri="{FF2B5EF4-FFF2-40B4-BE49-F238E27FC236}">
                    <a16:creationId xmlns:a16="http://schemas.microsoft.com/office/drawing/2014/main" id="{A7018137-BEC7-A041-ADC4-59703BA4E470}"/>
                  </a:ext>
                </a:extLst>
              </p:cNvPr>
              <p:cNvSpPr/>
              <p:nvPr>
                <p:custDataLst>
                  <p:tags r:id="rId11"/>
                </p:custDataLst>
              </p:nvPr>
            </p:nvSpPr>
            <p:spPr>
              <a:xfrm>
                <a:off x="-788718" y="512065"/>
                <a:ext cx="457647" cy="5284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5400"/>
                    </a:lnTo>
                    <a:lnTo>
                      <a:pt x="21600" y="16200"/>
                    </a:lnTo>
                    <a:lnTo>
                      <a:pt x="10800" y="21600"/>
                    </a:lnTo>
                    <a:lnTo>
                      <a:pt x="0" y="16200"/>
                    </a:lnTo>
                    <a:lnTo>
                      <a:pt x="0" y="5400"/>
                    </a:lnTo>
                    <a:close/>
                  </a:path>
                </a:pathLst>
              </a:custGeom>
              <a:solidFill>
                <a:srgbClr val="FFFFFF"/>
              </a:solidFill>
              <a:ln w="12700">
                <a:miter lim="400000"/>
              </a:ln>
            </p:spPr>
            <p:txBody>
              <a:bodyPr lIns="25400" tIns="25400" rIns="25400" bIns="2540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412750">
                  <a:lnSpc>
                    <a:spcPct val="100000"/>
                  </a:lnSpc>
                  <a:spcBef>
                    <a:spcPct val="0"/>
                  </a:spcBef>
                  <a:defRPr sz="3200">
                    <a:solidFill>
                      <a:srgbClr val="FFFFFF"/>
                    </a:solidFill>
                    <a:latin typeface="Play"/>
                    <a:ea typeface="Play"/>
                    <a:cs typeface="Play"/>
                    <a:sym typeface="Play"/>
                  </a:defRPr>
                </a:pPr>
                <a:endParaRPr sz="1600"/>
              </a:p>
            </p:txBody>
          </p:sp>
          <p:sp>
            <p:nvSpPr>
              <p:cNvPr id="29" name="Shape9">
                <a:extLst>
                  <a:ext uri="{FF2B5EF4-FFF2-40B4-BE49-F238E27FC236}">
                    <a16:creationId xmlns:a16="http://schemas.microsoft.com/office/drawing/2014/main" id="{10FF6EB8-2C5C-2044-A132-3F23F068F880}"/>
                  </a:ext>
                </a:extLst>
              </p:cNvPr>
              <p:cNvSpPr/>
              <p:nvPr>
                <p:custDataLst>
                  <p:tags r:id="rId12"/>
                </p:custDataLst>
              </p:nvPr>
            </p:nvSpPr>
            <p:spPr>
              <a:xfrm>
                <a:off x="10436499" y="-1546036"/>
                <a:ext cx="2240017" cy="258654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5400"/>
                    </a:lnTo>
                    <a:lnTo>
                      <a:pt x="21600" y="16200"/>
                    </a:lnTo>
                    <a:lnTo>
                      <a:pt x="10800" y="21600"/>
                    </a:lnTo>
                    <a:lnTo>
                      <a:pt x="0" y="16200"/>
                    </a:lnTo>
                    <a:lnTo>
                      <a:pt x="0" y="5400"/>
                    </a:lnTo>
                    <a:close/>
                  </a:path>
                </a:pathLst>
              </a:custGeom>
              <a:noFill/>
              <a:ln w="66675" cap="rnd">
                <a:solidFill>
                  <a:srgbClr val="FFFFFF"/>
                </a:solidFill>
                <a:prstDash val="sysDot"/>
                <a:round/>
              </a:ln>
            </p:spPr>
            <p:txBody>
              <a:bodyPr lIns="25400" tIns="25400" rIns="25400" bIns="2540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412750">
                  <a:lnSpc>
                    <a:spcPct val="100000"/>
                  </a:lnSpc>
                  <a:spcBef>
                    <a:spcPct val="0"/>
                  </a:spcBef>
                  <a:defRPr sz="3200">
                    <a:solidFill>
                      <a:srgbClr val="FFFFFF"/>
                    </a:solidFill>
                    <a:latin typeface="Play"/>
                    <a:ea typeface="Play"/>
                    <a:cs typeface="Play"/>
                    <a:sym typeface="Play"/>
                  </a:defRPr>
                </a:pPr>
                <a:endParaRPr sz="1600"/>
              </a:p>
            </p:txBody>
          </p:sp>
          <p:sp>
            <p:nvSpPr>
              <p:cNvPr id="30" name="Shape10">
                <a:extLst>
                  <a:ext uri="{FF2B5EF4-FFF2-40B4-BE49-F238E27FC236}">
                    <a16:creationId xmlns:a16="http://schemas.microsoft.com/office/drawing/2014/main" id="{A76719DE-32B6-EA4B-8F6E-30A02D1A8AF6}"/>
                  </a:ext>
                </a:extLst>
              </p:cNvPr>
              <p:cNvSpPr/>
              <p:nvPr>
                <p:custDataLst>
                  <p:tags r:id="rId13"/>
                </p:custDataLst>
              </p:nvPr>
            </p:nvSpPr>
            <p:spPr>
              <a:xfrm>
                <a:off x="9690958" y="5311531"/>
                <a:ext cx="366968" cy="4237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5400"/>
                    </a:lnTo>
                    <a:lnTo>
                      <a:pt x="21600" y="16200"/>
                    </a:lnTo>
                    <a:lnTo>
                      <a:pt x="10800" y="21600"/>
                    </a:lnTo>
                    <a:lnTo>
                      <a:pt x="0" y="16200"/>
                    </a:lnTo>
                    <a:lnTo>
                      <a:pt x="0" y="5400"/>
                    </a:lnTo>
                    <a:close/>
                  </a:path>
                </a:pathLst>
              </a:custGeom>
              <a:solidFill>
                <a:srgbClr val="FFFFFF"/>
              </a:solidFill>
              <a:ln w="114300">
                <a:noFill/>
                <a:miter lim="400000"/>
              </a:ln>
            </p:spPr>
            <p:txBody>
              <a:bodyPr lIns="25400" tIns="25400" rIns="25400" bIns="2540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412750">
                  <a:lnSpc>
                    <a:spcPct val="100000"/>
                  </a:lnSpc>
                  <a:spcBef>
                    <a:spcPct val="0"/>
                  </a:spcBef>
                  <a:defRPr sz="3200">
                    <a:solidFill>
                      <a:srgbClr val="FFFFFF"/>
                    </a:solidFill>
                    <a:latin typeface="Play"/>
                    <a:ea typeface="Play"/>
                    <a:cs typeface="Play"/>
                    <a:sym typeface="Play"/>
                  </a:defRPr>
                </a:pPr>
                <a:endParaRPr sz="1600"/>
              </a:p>
            </p:txBody>
          </p:sp>
        </p:grpSp>
      </p:grpSp>
      <p:grpSp>
        <p:nvGrpSpPr>
          <p:cNvPr id="14" name="Shape11"/>
          <p:cNvGrpSpPr/>
          <p:nvPr>
            <p:custDataLst>
              <p:tags r:id="rId2"/>
            </p:custDataLst>
          </p:nvPr>
        </p:nvGrpSpPr>
        <p:grpSpPr>
          <a:xfrm>
            <a:off x="5524891" y="352074"/>
            <a:ext cx="1143807" cy="1326817"/>
            <a:chOff x="4890685" y="2130591"/>
            <a:chExt cx="1143807" cy="1326817"/>
          </a:xfrm>
        </p:grpSpPr>
        <p:grpSp>
          <p:nvGrpSpPr>
            <p:cNvPr id="16" name="Shape12"/>
            <p:cNvGrpSpPr/>
            <p:nvPr>
              <p:custDataLst>
                <p:tags r:id="rId4"/>
              </p:custDataLst>
            </p:nvPr>
          </p:nvGrpSpPr>
          <p:grpSpPr>
            <a:xfrm>
              <a:off x="4890685" y="2130591"/>
              <a:ext cx="1143807" cy="1326817"/>
              <a:chOff x="3542249" y="4115617"/>
              <a:chExt cx="1143807" cy="1326817"/>
            </a:xfrm>
          </p:grpSpPr>
          <p:sp>
            <p:nvSpPr>
              <p:cNvPr id="17" name="Shape13">
                <a:extLst>
                  <a:ext uri="{FF2B5EF4-FFF2-40B4-BE49-F238E27FC236}">
                    <a16:creationId xmlns:a16="http://schemas.microsoft.com/office/drawing/2014/main" id="{409CB062-C210-8C45-AAC8-7E9089CE9277}"/>
                  </a:ext>
                </a:extLst>
              </p:cNvPr>
              <p:cNvSpPr/>
              <p:nvPr>
                <p:custDataLst>
                  <p:tags r:id="rId5"/>
                </p:custDataLst>
              </p:nvPr>
            </p:nvSpPr>
            <p:spPr>
              <a:xfrm rot="5400000">
                <a:off x="3450744" y="4207121"/>
                <a:ext cx="1326817" cy="1143807"/>
              </a:xfrm>
              <a:prstGeom prst="hexagon">
                <a:avLst>
                  <a:gd name="adj" fmla="val 29271"/>
                  <a:gd name="vf" fmla="val 115470"/>
                </a:avLst>
              </a:prstGeom>
              <a:solidFill>
                <a:srgbClr val="000000"/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9pPr>
              </a:lstStyle>
              <a:p>
                <a:pPr algn="ctr" defTabSz="914400" hangingPunct="1">
                  <a:lnSpc>
                    <a:spcPct val="100000"/>
                  </a:lnSpc>
                  <a:spcBef>
                    <a:spcPct val="0"/>
                  </a:spcBef>
                  <a:defRPr/>
                </a:pPr>
                <a:endParaRPr lang="ru-RU" sz="1800" kern="1200">
                  <a:solidFill>
                    <a:prstClr val="white"/>
                  </a:solidFill>
                  <a:latin typeface="Play"/>
                </a:endParaRPr>
              </a:p>
            </p:txBody>
          </p:sp>
          <p:pic>
            <p:nvPicPr>
              <p:cNvPr id="19" name="Shape14"/>
              <p:cNvPicPr/>
              <p:nvPr>
                <p:custDataLst>
                  <p:tags r:id="rId6"/>
                </p:custDataLst>
              </p:nvPr>
            </p:nvPicPr>
            <p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p:blipFill>
            <p:spPr>
              <a:xfrm>
                <a:off x="3808192" y="4473061"/>
                <a:ext cx="611923" cy="611923"/>
              </a:xfrm>
              <a:prstGeom prst="rect">
                <a:avLst/>
              </a:prstGeom>
            </p:spPr>
          </p:pic>
        </p:grpSp>
      </p:grpSp>
      <p:sp>
        <p:nvSpPr>
          <p:cNvPr id="13" name="Shape15">
            <a:extLst>
              <a:ext uri="{FF2B5EF4-FFF2-40B4-BE49-F238E27FC236}">
                <a16:creationId xmlns:a16="http://schemas.microsoft.com/office/drawing/2014/main" id="{77ABD102-A5CC-9F4E-9040-C69656805DF8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3185065" y="3145065"/>
            <a:ext cx="5823458" cy="10086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9pPr>
          </a:lstStyle>
          <a:p>
            <a:pPr algn="ctr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4000" b="1">
                <a:solidFill>
                  <a:srgbClr val="FFFFFF"/>
                </a:solidFill>
                <a:latin typeface="+mn-lt"/>
              </a:rPr>
              <a:t>Анализ комментариев 
на 1 звезды</a:t>
            </a:r>
          </a:p>
        </p:txBody>
      </p:sp>
    </p:spTree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Shape21"/>
          <p:cNvGrpSpPr/>
          <p:nvPr>
            <p:custDataLst>
              <p:tags r:id="rId1"/>
            </p:custDataLst>
          </p:nvPr>
        </p:nvGrpSpPr>
        <p:grpSpPr>
          <a:xfrm>
            <a:off x="-95894" y="1507690"/>
            <a:ext cx="12192795" cy="5350310"/>
            <a:chOff x="-635000" y="874518"/>
            <a:chExt cx="12192795" cy="5350310"/>
          </a:xfrm>
        </p:grpSpPr>
        <p:sp>
          <p:nvSpPr>
            <p:cNvPr id="35" name="Shape18">
              <a:extLst>
                <a:ext uri="{FF2B5EF4-FFF2-40B4-BE49-F238E27FC236}">
                  <a16:creationId xmlns:a16="http://schemas.microsoft.com/office/drawing/2014/main" id="{1EEADB1B-6506-0244-39E6-2BBCEF6AA900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325200" y="4007847"/>
              <a:ext cx="11232595" cy="2215154"/>
            </a:xfrm>
            <a:prstGeom prst="rect">
              <a:avLst/>
            </a:prstGeom>
            <a:solidFill>
              <a:srgbClr val="081893"/>
            </a:solidFill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794" tIns="50794" rIns="50794" bIns="50794" numCol="1" spcCol="38100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825376">
                <a:lnSpc>
                  <a:spcPct val="100000"/>
                </a:lnSpc>
                <a:spcBef>
                  <a:spcPct val="0"/>
                </a:spcBef>
              </a:pPr>
              <a:endParaRPr lang="ru-RU" sz="3200" dirty="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  <p:sp>
          <p:nvSpPr>
            <p:cNvPr id="36" name="Shape20">
              <a:extLst>
                <a:ext uri="{FF2B5EF4-FFF2-40B4-BE49-F238E27FC236}">
                  <a16:creationId xmlns:a16="http://schemas.microsoft.com/office/drawing/2014/main" id="{1AEB9C46-B59B-3BBA-5FF7-E367DB5B528B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-635000" y="874518"/>
              <a:ext cx="4068772" cy="5350310"/>
            </a:xfrm>
            <a:custGeom>
              <a:avLst/>
              <a:gdLst>
                <a:gd name="connsiteX0" fmla="*/ 1265630 w 4068772"/>
                <a:gd name="connsiteY0" fmla="*/ 0 h 5350310"/>
                <a:gd name="connsiteX1" fmla="*/ 4068772 w 4068772"/>
                <a:gd name="connsiteY1" fmla="*/ 1618393 h 5350310"/>
                <a:gd name="connsiteX2" fmla="*/ 4068772 w 4068772"/>
                <a:gd name="connsiteY2" fmla="*/ 4855179 h 5350310"/>
                <a:gd name="connsiteX3" fmla="*/ 3211179 w 4068772"/>
                <a:gd name="connsiteY3" fmla="*/ 5350310 h 5350310"/>
                <a:gd name="connsiteX4" fmla="*/ 0 w 4068772"/>
                <a:gd name="connsiteY4" fmla="*/ 5350310 h 5350310"/>
                <a:gd name="connsiteX5" fmla="*/ 0 w 4068772"/>
                <a:gd name="connsiteY5" fmla="*/ 730711 h 5350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68772" h="5350310">
                  <a:moveTo>
                    <a:pt x="1265630" y="0"/>
                  </a:moveTo>
                  <a:lnTo>
                    <a:pt x="4068772" y="1618393"/>
                  </a:lnTo>
                  <a:lnTo>
                    <a:pt x="4068772" y="4855179"/>
                  </a:lnTo>
                  <a:lnTo>
                    <a:pt x="3211179" y="5350310"/>
                  </a:lnTo>
                  <a:lnTo>
                    <a:pt x="0" y="5350310"/>
                  </a:lnTo>
                  <a:lnTo>
                    <a:pt x="0" y="730711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wrap="square" lIns="25394" tIns="25394" rIns="25394" bIns="25394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412626">
                <a:lnSpc>
                  <a:spcPct val="100000"/>
                </a:lnSpc>
                <a:spcBef>
                  <a:spcPct val="0"/>
                </a:spcBef>
                <a:defRPr sz="3200">
                  <a:solidFill>
                    <a:srgbClr val="FFFFFF"/>
                  </a:solidFill>
                  <a:latin typeface="Play"/>
                  <a:ea typeface="Play"/>
                  <a:cs typeface="Play"/>
                  <a:sym typeface="Play"/>
                </a:defRPr>
              </a:pPr>
              <a:endParaRPr sz="16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</p:grpSp>
      <p:pic>
        <p:nvPicPr>
          <p:cNvPr id="12" name="Shape22"/>
          <p:cNvPicPr/>
          <p:nvPr>
            <p:custDataLst>
              <p:tags r:id="rId2"/>
            </p:custDataLst>
          </p:nvPr>
        </p:nvPicPr>
        <p:blipFill>
          <a:blip r:embed="rId17"/>
          <a:stretch>
            <a:fillRect/>
          </a:stretch>
        </p:blipFill>
        <p:spPr>
          <a:xfrm>
            <a:off x="-1108296" y="624736"/>
            <a:ext cx="2730500" cy="2736000"/>
          </a:xfrm>
          <a:prstGeom prst="rect">
            <a:avLst/>
          </a:prstGeom>
        </p:spPr>
      </p:pic>
      <p:grpSp>
        <p:nvGrpSpPr>
          <p:cNvPr id="22" name="Shape4"/>
          <p:cNvGrpSpPr/>
          <p:nvPr>
            <p:custDataLst>
              <p:tags r:id="rId3"/>
            </p:custDataLst>
          </p:nvPr>
        </p:nvGrpSpPr>
        <p:grpSpPr>
          <a:xfrm>
            <a:off x="623888" y="803782"/>
            <a:ext cx="5849638" cy="3822783"/>
            <a:chOff x="2408715" y="430907"/>
            <a:chExt cx="6118336" cy="4460198"/>
          </a:xfrm>
        </p:grpSpPr>
        <p:sp>
          <p:nvSpPr>
            <p:cNvPr id="23" name="Shape23">
              <a:extLst>
                <a:ext uri="{FF2B5EF4-FFF2-40B4-BE49-F238E27FC236}">
                  <a16:creationId xmlns:a16="http://schemas.microsoft.com/office/drawing/2014/main" id="{67859B1A-DE90-2648-BFCB-C9A800FFCDB0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2567649" y="625576"/>
              <a:ext cx="5788290" cy="411595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Play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Play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Play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Play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Play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Play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Play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Play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Play"/>
                  <a:ea typeface="+mn-ea"/>
                  <a:cs typeface="+mn-cs"/>
                </a:defRPr>
              </a:lvl9pPr>
            </a:lstStyle>
            <a:p>
              <a:pPr algn="ctr" defTabSz="914263" hangingPunct="1">
                <a:lnSpc>
                  <a:spcPct val="100000"/>
                </a:lnSpc>
                <a:spcBef>
                  <a:spcPct val="0"/>
                </a:spcBef>
                <a:defRPr/>
              </a:pPr>
              <a:endParaRPr lang="ru-RU" sz="1800" kern="1200">
                <a:solidFill>
                  <a:prstClr val="white"/>
                </a:solidFill>
                <a:latin typeface="Play"/>
              </a:endParaRPr>
            </a:p>
          </p:txBody>
        </p:sp>
        <p:grpSp>
          <p:nvGrpSpPr>
            <p:cNvPr id="26" name="Shape6"/>
            <p:cNvGrpSpPr/>
            <p:nvPr>
              <p:custDataLst>
                <p:tags r:id="rId11"/>
              </p:custDataLst>
            </p:nvPr>
          </p:nvGrpSpPr>
          <p:grpSpPr>
            <a:xfrm>
              <a:off x="2639495" y="1392907"/>
              <a:ext cx="5644596" cy="2847286"/>
              <a:chOff x="3543173" y="390754"/>
              <a:chExt cx="5642294" cy="2846126"/>
            </a:xfrm>
          </p:grpSpPr>
          <p:pic>
            <p:nvPicPr>
              <p:cNvPr id="27" name="Shape24"/>
              <p:cNvPicPr/>
              <p:nvPr>
                <p:custDataLst>
                  <p:tags r:id="rId13"/>
                </p:custDataLst>
              </p:nvPr>
            </p:nvPicPr>
            <p:blipFill>
              <a:blip r:embed="rId18"/>
              <a:stretch>
                <a:fillRect/>
              </a:stretch>
            </p:blipFill>
            <p:spPr>
              <a:xfrm>
                <a:off x="3543173" y="390754"/>
                <a:ext cx="5642294" cy="2846126"/>
              </a:xfrm>
              <a:prstGeom prst="rect">
                <a:avLst/>
              </a:prstGeom>
            </p:spPr>
          </p:pic>
        </p:grpSp>
        <p:pic>
          <p:nvPicPr>
            <p:cNvPr id="28" name="Shape25" descr="ipad.png">
              <a:extLst>
                <a:ext uri="{FF2B5EF4-FFF2-40B4-BE49-F238E27FC236}">
                  <a16:creationId xmlns:a16="http://schemas.microsoft.com/office/drawing/2014/main" id="{EC694FCE-4B1A-090D-7024-E48F97B96C08}"/>
                </a:ext>
              </a:extLst>
            </p:cNvPr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19"/>
            <a:srcRect l="13183" t="3674" r="13283" b="4175"/>
            <a:stretch>
              <a:fillRect/>
            </a:stretch>
          </p:blipFill>
          <p:spPr>
            <a:xfrm>
              <a:off x="2408715" y="430907"/>
              <a:ext cx="6118336" cy="4427045"/>
            </a:xfrm>
            <a:prstGeom prst="rect">
              <a:avLst/>
            </a:prstGeom>
            <a:ln w="12700">
              <a:miter lim="400000"/>
            </a:ln>
          </p:spPr>
        </p:pic>
      </p:grpSp>
      <p:sp>
        <p:nvSpPr>
          <p:cNvPr id="19" name="Shape28">
            <a:extLst>
              <a:ext uri="{FF2B5EF4-FFF2-40B4-BE49-F238E27FC236}">
                <a16:creationId xmlns:a16="http://schemas.microsoft.com/office/drawing/2014/main" id="{CBE7C9AB-1CD3-1E43-B7CB-6B4CEB8C5E5A}"/>
              </a:ext>
            </a:extLst>
          </p:cNvPr>
          <p:cNvSpPr>
            <a:spLocks noChangeAspect="1"/>
          </p:cNvSpPr>
          <p:nvPr>
            <p:custDataLst>
              <p:tags r:id="rId4"/>
            </p:custDataLst>
          </p:nvPr>
        </p:nvSpPr>
        <p:spPr>
          <a:xfrm>
            <a:off x="194255" y="30402"/>
            <a:ext cx="594995" cy="6870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5400" tIns="25400" rIns="25400" bIns="2540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412750">
              <a:lnSpc>
                <a:spcPct val="100000"/>
              </a:lnSpc>
              <a:spcBef>
                <a:spcPct val="0"/>
              </a:spcBef>
              <a:defRPr sz="32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defRPr>
            </a:pPr>
            <a:endParaRPr sz="1600">
              <a:solidFill>
                <a:srgbClr val="FFFFFF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13" name="Shape30">
            <a:extLst>
              <a:ext uri="{FF2B5EF4-FFF2-40B4-BE49-F238E27FC236}">
                <a16:creationId xmlns:a16="http://schemas.microsoft.com/office/drawing/2014/main" id="{311479BE-C49B-5047-BE27-6CC7E579C10F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1086907" y="128409"/>
            <a:ext cx="5610209" cy="51607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825376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4000" b="1">
                <a:solidFill>
                  <a:srgbClr val="FFFFFF"/>
                </a:solidFill>
                <a:latin typeface="+mn-lt"/>
                <a:ea typeface="Play"/>
                <a:cs typeface="Play"/>
                <a:sym typeface="Play"/>
              </a:rPr>
              <a:t>Достоинства, 1 звезда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DCEC7DE-C4B6-4B6C-BF1D-7F43514B6383}"/>
              </a:ext>
            </a:extLst>
          </p:cNvPr>
          <p:cNvSpPr txBox="1"/>
          <p:nvPr/>
        </p:nvSpPr>
        <p:spPr>
          <a:xfrm>
            <a:off x="7448881" y="695519"/>
            <a:ext cx="2982227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[('футболка', 28),</a:t>
            </a:r>
          </a:p>
          <a:p>
            <a:r>
              <a:rPr lang="ru-RU" dirty="0">
                <a:solidFill>
                  <a:schemeClr val="bg1"/>
                </a:solidFill>
              </a:rPr>
              <a:t>  ('качество', 16),</a:t>
            </a:r>
          </a:p>
          <a:p>
            <a:r>
              <a:rPr lang="ru-RU" dirty="0">
                <a:solidFill>
                  <a:schemeClr val="bg1"/>
                </a:solidFill>
              </a:rPr>
              <a:t>  ('хорошее', 15),</a:t>
            </a:r>
          </a:p>
          <a:p>
            <a:r>
              <a:rPr lang="ru-RU" dirty="0">
                <a:solidFill>
                  <a:schemeClr val="bg1"/>
                </a:solidFill>
              </a:rPr>
              <a:t>  ('хорошая', 12),</a:t>
            </a:r>
          </a:p>
          <a:p>
            <a:r>
              <a:rPr lang="ru-RU" dirty="0">
                <a:solidFill>
                  <a:schemeClr val="bg1"/>
                </a:solidFill>
              </a:rPr>
              <a:t>  ('хороший', 11),</a:t>
            </a:r>
          </a:p>
          <a:p>
            <a:r>
              <a:rPr lang="ru-RU" dirty="0">
                <a:solidFill>
                  <a:schemeClr val="bg1"/>
                </a:solidFill>
              </a:rPr>
              <a:t>  ('нету', 10),</a:t>
            </a:r>
          </a:p>
          <a:p>
            <a:r>
              <a:rPr lang="ru-RU" dirty="0">
                <a:solidFill>
                  <a:schemeClr val="bg1"/>
                </a:solidFill>
              </a:rPr>
              <a:t>  ('цена', 10),</a:t>
            </a:r>
          </a:p>
          <a:p>
            <a:r>
              <a:rPr lang="ru-RU" dirty="0">
                <a:solidFill>
                  <a:schemeClr val="bg1"/>
                </a:solidFill>
              </a:rPr>
              <a:t>  ('фасон', 7),</a:t>
            </a:r>
          </a:p>
          <a:p>
            <a:r>
              <a:rPr lang="ru-RU" dirty="0">
                <a:solidFill>
                  <a:schemeClr val="bg1"/>
                </a:solidFill>
              </a:rPr>
              <a:t>  ('материал', 6),</a:t>
            </a:r>
          </a:p>
          <a:p>
            <a:r>
              <a:rPr lang="ru-RU" dirty="0">
                <a:solidFill>
                  <a:schemeClr val="bg1"/>
                </a:solidFill>
              </a:rPr>
              <a:t>  ('просто', 6),</a:t>
            </a:r>
          </a:p>
          <a:p>
            <a:r>
              <a:rPr lang="ru-RU" dirty="0">
                <a:solidFill>
                  <a:schemeClr val="bg1"/>
                </a:solidFill>
              </a:rPr>
              <a:t>  ('хлопок', 6),</a:t>
            </a:r>
          </a:p>
          <a:p>
            <a:r>
              <a:rPr lang="ru-RU" dirty="0">
                <a:solidFill>
                  <a:schemeClr val="bg1"/>
                </a:solidFill>
              </a:rPr>
              <a:t>  ('довольно', 5),</a:t>
            </a:r>
          </a:p>
          <a:p>
            <a:r>
              <a:rPr lang="ru-RU" dirty="0">
                <a:solidFill>
                  <a:schemeClr val="bg1"/>
                </a:solidFill>
              </a:rPr>
              <a:t> 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7B731D7-95B0-41F5-8945-2966C7298CF6}"/>
              </a:ext>
            </a:extLst>
          </p:cNvPr>
          <p:cNvSpPr txBox="1"/>
          <p:nvPr/>
        </p:nvSpPr>
        <p:spPr>
          <a:xfrm>
            <a:off x="9664991" y="1773610"/>
            <a:ext cx="665532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('качественно', 5),</a:t>
            </a:r>
          </a:p>
          <a:p>
            <a:r>
              <a:rPr lang="ru-RU" dirty="0">
                <a:solidFill>
                  <a:schemeClr val="bg1"/>
                </a:solidFill>
              </a:rPr>
              <a:t>  ('это', 5),</a:t>
            </a:r>
          </a:p>
          <a:p>
            <a:r>
              <a:rPr lang="ru-RU" dirty="0">
                <a:solidFill>
                  <a:schemeClr val="bg1"/>
                </a:solidFill>
              </a:rPr>
              <a:t>  ('оригинал', 5),</a:t>
            </a:r>
          </a:p>
          <a:p>
            <a:r>
              <a:rPr lang="ru-RU" dirty="0">
                <a:solidFill>
                  <a:schemeClr val="bg1"/>
                </a:solidFill>
              </a:rPr>
              <a:t>  ('реплика', 5),</a:t>
            </a:r>
          </a:p>
          <a:p>
            <a:r>
              <a:rPr lang="ru-RU" dirty="0">
                <a:solidFill>
                  <a:schemeClr val="bg1"/>
                </a:solidFill>
              </a:rPr>
              <a:t>  ('самого', 5),</a:t>
            </a:r>
          </a:p>
          <a:p>
            <a:r>
              <a:rPr lang="ru-RU" dirty="0">
                <a:solidFill>
                  <a:schemeClr val="bg1"/>
                </a:solidFill>
              </a:rPr>
              <a:t>  ('плохого', 5),</a:t>
            </a:r>
          </a:p>
          <a:p>
            <a:r>
              <a:rPr lang="ru-RU" dirty="0">
                <a:solidFill>
                  <a:schemeClr val="bg1"/>
                </a:solidFill>
              </a:rPr>
              <a:t>  ('качества', 5),</a:t>
            </a:r>
          </a:p>
          <a:p>
            <a:r>
              <a:rPr lang="ru-RU" dirty="0">
                <a:solidFill>
                  <a:schemeClr val="bg1"/>
                </a:solidFill>
              </a:rPr>
              <a:t>  ('неплохая', 5)])</a:t>
            </a:r>
            <a:endParaRPr lang="ru-RU" dirty="0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09B1E33C-7A18-43DA-AEB3-D300242E54D0}"/>
              </a:ext>
            </a:extLst>
          </p:cNvPr>
          <p:cNvSpPr/>
          <p:nvPr/>
        </p:nvSpPr>
        <p:spPr>
          <a:xfrm>
            <a:off x="96686" y="4598150"/>
            <a:ext cx="12096901" cy="230089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3" name="Shape16">
            <a:extLst>
              <a:ext uri="{FF2B5EF4-FFF2-40B4-BE49-F238E27FC236}">
                <a16:creationId xmlns:a16="http://schemas.microsoft.com/office/drawing/2014/main" id="{7476B1EB-02FF-A541-9D49-B5A41004BEAA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1645629" y="5114887"/>
            <a:ext cx="7352194" cy="12311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9pPr>
          </a:lstStyle>
          <a:p>
            <a:pPr algn="just" defTabSz="914263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kern="1200" dirty="0">
                <a:solidFill>
                  <a:schemeClr val="tx1"/>
                </a:solidFill>
                <a:latin typeface="+mn-lt"/>
              </a:rPr>
              <a:t>Даже в </a:t>
            </a:r>
            <a:r>
              <a:rPr lang="en-US" sz="2000" kern="1200" dirty="0" err="1">
                <a:solidFill>
                  <a:schemeClr val="tx1"/>
                </a:solidFill>
                <a:latin typeface="+mn-lt"/>
              </a:rPr>
              <a:t>отзывах</a:t>
            </a:r>
            <a:r>
              <a:rPr lang="en-US" sz="2000" kern="12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000" kern="1200" dirty="0" err="1">
                <a:solidFill>
                  <a:schemeClr val="tx1"/>
                </a:solidFill>
                <a:latin typeface="+mn-lt"/>
              </a:rPr>
              <a:t>на</a:t>
            </a:r>
            <a:r>
              <a:rPr lang="en-US" sz="2000" kern="1200" dirty="0">
                <a:solidFill>
                  <a:schemeClr val="tx1"/>
                </a:solidFill>
                <a:latin typeface="+mn-lt"/>
              </a:rPr>
              <a:t> 1 </a:t>
            </a:r>
            <a:r>
              <a:rPr lang="en-US" sz="2000" kern="1200" dirty="0" err="1">
                <a:solidFill>
                  <a:schemeClr val="tx1"/>
                </a:solidFill>
                <a:latin typeface="+mn-lt"/>
              </a:rPr>
              <a:t>звезду</a:t>
            </a:r>
            <a:r>
              <a:rPr lang="en-US" sz="2000" kern="12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000" kern="1200" dirty="0" err="1">
                <a:solidFill>
                  <a:schemeClr val="tx1"/>
                </a:solidFill>
                <a:latin typeface="+mn-lt"/>
              </a:rPr>
              <a:t>покупатели</a:t>
            </a:r>
            <a:r>
              <a:rPr lang="en-US" sz="2000" kern="1200" dirty="0">
                <a:solidFill>
                  <a:schemeClr val="tx1"/>
                </a:solidFill>
                <a:latin typeface="+mn-lt"/>
              </a:rPr>
              <a:t> </a:t>
            </a:r>
            <a:r>
              <a:rPr lang="ru-RU" sz="2000" kern="12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000" kern="1200" dirty="0" err="1">
                <a:solidFill>
                  <a:schemeClr val="tx1"/>
                </a:solidFill>
                <a:latin typeface="+mn-lt"/>
              </a:rPr>
              <a:t>смогли</a:t>
            </a:r>
            <a:r>
              <a:rPr lang="en-US" sz="2000" kern="12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000" kern="1200" dirty="0" err="1">
                <a:solidFill>
                  <a:schemeClr val="tx1"/>
                </a:solidFill>
                <a:latin typeface="+mn-lt"/>
              </a:rPr>
              <a:t>выделить</a:t>
            </a:r>
            <a:r>
              <a:rPr lang="en-US" sz="2000" kern="12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000" kern="1200" dirty="0" err="1">
                <a:solidFill>
                  <a:schemeClr val="tx1"/>
                </a:solidFill>
                <a:latin typeface="+mn-lt"/>
              </a:rPr>
              <a:t>достоинства</a:t>
            </a:r>
            <a:r>
              <a:rPr lang="en-US" sz="2000" kern="1200" dirty="0">
                <a:solidFill>
                  <a:schemeClr val="tx1"/>
                </a:solidFill>
                <a:latin typeface="+mn-lt"/>
              </a:rPr>
              <a:t>, </a:t>
            </a:r>
            <a:r>
              <a:rPr lang="ru-RU" sz="2000" kern="12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000" kern="1200" dirty="0">
                <a:solidFill>
                  <a:schemeClr val="tx1"/>
                </a:solidFill>
                <a:latin typeface="+mn-lt"/>
              </a:rPr>
              <a:t>в </a:t>
            </a:r>
            <a:r>
              <a:rPr lang="en-US" sz="2000" kern="1200" dirty="0" err="1">
                <a:solidFill>
                  <a:schemeClr val="tx1"/>
                </a:solidFill>
                <a:latin typeface="+mn-lt"/>
              </a:rPr>
              <a:t>основном</a:t>
            </a:r>
            <a:r>
              <a:rPr lang="en-US" sz="2000" kern="12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000" kern="1200" dirty="0" err="1">
                <a:solidFill>
                  <a:schemeClr val="tx1"/>
                </a:solidFill>
                <a:latin typeface="+mn-lt"/>
              </a:rPr>
              <a:t>это</a:t>
            </a:r>
            <a:r>
              <a:rPr lang="en-US" sz="2000" kern="1200" dirty="0">
                <a:solidFill>
                  <a:schemeClr val="tx1"/>
                </a:solidFill>
                <a:latin typeface="+mn-lt"/>
              </a:rPr>
              <a:t> </a:t>
            </a:r>
            <a:r>
              <a:rPr lang="en-US" sz="2000" kern="1200" dirty="0" err="1">
                <a:solidFill>
                  <a:schemeClr val="tx1"/>
                </a:solidFill>
                <a:latin typeface="+mn-lt"/>
              </a:rPr>
              <a:t>связано</a:t>
            </a:r>
            <a:r>
              <a:rPr lang="en-US" sz="2000" kern="1200" dirty="0">
                <a:solidFill>
                  <a:schemeClr val="tx1"/>
                </a:solidFill>
                <a:latin typeface="+mn-lt"/>
              </a:rPr>
              <a:t> с </a:t>
            </a:r>
            <a:r>
              <a:rPr lang="en-US" sz="2000" kern="1200" dirty="0" err="1">
                <a:solidFill>
                  <a:schemeClr val="tx1"/>
                </a:solidFill>
                <a:latin typeface="+mn-lt"/>
              </a:rPr>
              <a:t>тем</a:t>
            </a:r>
            <a:r>
              <a:rPr lang="en-US" sz="2000" kern="1200" dirty="0">
                <a:solidFill>
                  <a:schemeClr val="tx1"/>
                </a:solidFill>
                <a:latin typeface="+mn-lt"/>
              </a:rPr>
              <a:t>, </a:t>
            </a:r>
            <a:r>
              <a:rPr lang="ru-RU" sz="2000" kern="12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000" kern="1200" dirty="0" err="1">
                <a:solidFill>
                  <a:schemeClr val="tx1"/>
                </a:solidFill>
                <a:latin typeface="+mn-lt"/>
              </a:rPr>
              <a:t>что</a:t>
            </a:r>
            <a:r>
              <a:rPr lang="en-US" sz="2000" kern="1200" dirty="0">
                <a:solidFill>
                  <a:schemeClr val="tx1"/>
                </a:solidFill>
                <a:latin typeface="+mn-lt"/>
              </a:rPr>
              <a:t> </a:t>
            </a:r>
            <a:r>
              <a:rPr lang="en-US" sz="2000" kern="1200" dirty="0" err="1">
                <a:solidFill>
                  <a:schemeClr val="tx1"/>
                </a:solidFill>
                <a:latin typeface="+mn-lt"/>
              </a:rPr>
              <a:t>покупателям</a:t>
            </a:r>
            <a:r>
              <a:rPr lang="en-US" sz="2000" kern="12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000" kern="1200" dirty="0" err="1">
                <a:solidFill>
                  <a:schemeClr val="tx1"/>
                </a:solidFill>
                <a:latin typeface="+mn-lt"/>
              </a:rPr>
              <a:t>понравилось</a:t>
            </a:r>
            <a:r>
              <a:rPr lang="en-US" sz="2000" kern="1200" dirty="0">
                <a:solidFill>
                  <a:schemeClr val="tx1"/>
                </a:solidFill>
                <a:latin typeface="+mn-lt"/>
              </a:rPr>
              <a:t> </a:t>
            </a:r>
            <a:r>
              <a:rPr lang="ru-RU" sz="2000" kern="12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000" kern="1200" dirty="0" err="1">
                <a:solidFill>
                  <a:schemeClr val="tx1"/>
                </a:solidFill>
                <a:latin typeface="+mn-lt"/>
              </a:rPr>
              <a:t>качество</a:t>
            </a:r>
            <a:r>
              <a:rPr lang="en-US" sz="2000" kern="1200" dirty="0">
                <a:solidFill>
                  <a:schemeClr val="tx1"/>
                </a:solidFill>
                <a:latin typeface="+mn-lt"/>
              </a:rPr>
              <a:t>, </a:t>
            </a:r>
            <a:r>
              <a:rPr lang="en-US" sz="2000" kern="1200" dirty="0" err="1">
                <a:solidFill>
                  <a:schemeClr val="tx1"/>
                </a:solidFill>
                <a:latin typeface="+mn-lt"/>
              </a:rPr>
              <a:t>невысокая</a:t>
            </a:r>
            <a:r>
              <a:rPr lang="en-US" sz="2000" kern="12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000" kern="1200" dirty="0" err="1">
                <a:solidFill>
                  <a:schemeClr val="tx1"/>
                </a:solidFill>
                <a:latin typeface="+mn-lt"/>
              </a:rPr>
              <a:t>цена</a:t>
            </a:r>
            <a:r>
              <a:rPr lang="en-US" sz="2000" kern="1200" dirty="0">
                <a:solidFill>
                  <a:schemeClr val="tx1"/>
                </a:solidFill>
                <a:latin typeface="+mn-lt"/>
              </a:rPr>
              <a:t>, </a:t>
            </a:r>
            <a:r>
              <a:rPr lang="en-US" sz="2000" kern="1200" dirty="0" err="1">
                <a:solidFill>
                  <a:schemeClr val="tx1"/>
                </a:solidFill>
                <a:latin typeface="+mn-lt"/>
              </a:rPr>
              <a:t>материал</a:t>
            </a:r>
            <a:endParaRPr lang="en-US" sz="2000" kern="1200" dirty="0">
              <a:solidFill>
                <a:schemeClr val="tx1"/>
              </a:solidFill>
              <a:latin typeface="+mn-lt"/>
            </a:endParaRPr>
          </a:p>
        </p:txBody>
      </p:sp>
      <p:grpSp>
        <p:nvGrpSpPr>
          <p:cNvPr id="37" name="Shape65">
            <a:extLst>
              <a:ext uri="{FF2B5EF4-FFF2-40B4-BE49-F238E27FC236}">
                <a16:creationId xmlns:a16="http://schemas.microsoft.com/office/drawing/2014/main" id="{4E3F8A98-6DAC-4105-9D8B-8EBD9798CB13}"/>
              </a:ext>
            </a:extLst>
          </p:cNvPr>
          <p:cNvGrpSpPr/>
          <p:nvPr>
            <p:custDataLst>
              <p:tags r:id="rId7"/>
            </p:custDataLst>
          </p:nvPr>
        </p:nvGrpSpPr>
        <p:grpSpPr>
          <a:xfrm>
            <a:off x="235670" y="110275"/>
            <a:ext cx="506435" cy="552339"/>
            <a:chOff x="-96223" y="1554169"/>
            <a:chExt cx="506435" cy="552339"/>
          </a:xfrm>
        </p:grpSpPr>
        <p:sp>
          <p:nvSpPr>
            <p:cNvPr id="38" name="Shape9">
              <a:extLst>
                <a:ext uri="{FF2B5EF4-FFF2-40B4-BE49-F238E27FC236}">
                  <a16:creationId xmlns:a16="http://schemas.microsoft.com/office/drawing/2014/main" id="{D33000A9-1624-4DF7-94E1-72B55E4508A9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-96223" y="1554169"/>
              <a:ext cx="506435" cy="552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rgbClr val="081893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wp="http://schemas.openxmlformats.org/drawingml/2006/wordprocessingDrawing" xmlns:w="http://schemas.openxmlformats.org/wordprocessingml/2006/main" val="1"/>
              </a:ext>
            </a:extLst>
          </p:spPr>
          <p:txBody>
            <a:bodyPr lIns="25400" tIns="25400" rIns="25400" bIns="25400" anchor="ctr">
              <a:noAutofit/>
            </a:bodyPr>
            <a:lstStyle>
              <a:defPPr>
                <a:defRPr lang="en-US"/>
              </a:defPPr>
              <a:lvl1pPr marL="0" algn="l" defTabSz="825500" rtl="0" eaLnBrk="1" latinLnBrk="0" hangingPunct="1">
                <a:defRPr sz="4500" kern="1200">
                  <a:solidFill>
                    <a:srgbClr val="000000"/>
                  </a:solidFill>
                  <a:latin typeface="Play"/>
                  <a:ea typeface="Play"/>
                  <a:cs typeface="Play"/>
                  <a:sym typeface="Play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8255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2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lay"/>
                <a:sym typeface="Play"/>
              </a:endParaRPr>
            </a:p>
          </p:txBody>
        </p:sp>
        <p:pic>
          <p:nvPicPr>
            <p:cNvPr id="39" name="Shape11">
              <a:extLst>
                <a:ext uri="{FF2B5EF4-FFF2-40B4-BE49-F238E27FC236}">
                  <a16:creationId xmlns:a16="http://schemas.microsoft.com/office/drawing/2014/main" id="{639361D3-D3E4-4727-A3F3-7737EA399172}"/>
                </a:ext>
              </a:extLst>
            </p:cNvPr>
            <p:cNvPicPr/>
            <p:nvPr>
              <p:custDataLst>
                <p:tags r:id="rId9"/>
              </p:custDataLst>
            </p:nvPr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21995" y="1695337"/>
              <a:ext cx="270000" cy="27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43965311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Shape21"/>
          <p:cNvGrpSpPr/>
          <p:nvPr>
            <p:custDataLst>
              <p:tags r:id="rId1"/>
            </p:custDataLst>
          </p:nvPr>
        </p:nvGrpSpPr>
        <p:grpSpPr>
          <a:xfrm>
            <a:off x="-95894" y="1507690"/>
            <a:ext cx="12192795" cy="5350310"/>
            <a:chOff x="-635000" y="874518"/>
            <a:chExt cx="12192795" cy="5350310"/>
          </a:xfrm>
        </p:grpSpPr>
        <p:sp>
          <p:nvSpPr>
            <p:cNvPr id="35" name="Shape18">
              <a:extLst>
                <a:ext uri="{FF2B5EF4-FFF2-40B4-BE49-F238E27FC236}">
                  <a16:creationId xmlns:a16="http://schemas.microsoft.com/office/drawing/2014/main" id="{1EEADB1B-6506-0244-39E6-2BBCEF6AA900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325200" y="4007847"/>
              <a:ext cx="11232595" cy="2215154"/>
            </a:xfrm>
            <a:prstGeom prst="rect">
              <a:avLst/>
            </a:prstGeom>
            <a:solidFill>
              <a:srgbClr val="081893"/>
            </a:solidFill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794" tIns="50794" rIns="50794" bIns="50794" numCol="1" spcCol="38100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825376">
                <a:lnSpc>
                  <a:spcPct val="100000"/>
                </a:lnSpc>
                <a:spcBef>
                  <a:spcPct val="0"/>
                </a:spcBef>
              </a:pPr>
              <a:endParaRPr lang="ru-RU" sz="3200" dirty="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  <p:sp>
          <p:nvSpPr>
            <p:cNvPr id="36" name="Shape20">
              <a:extLst>
                <a:ext uri="{FF2B5EF4-FFF2-40B4-BE49-F238E27FC236}">
                  <a16:creationId xmlns:a16="http://schemas.microsoft.com/office/drawing/2014/main" id="{1AEB9C46-B59B-3BBA-5FF7-E367DB5B528B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-635000" y="874518"/>
              <a:ext cx="4068772" cy="5350310"/>
            </a:xfrm>
            <a:custGeom>
              <a:avLst/>
              <a:gdLst>
                <a:gd name="connsiteX0" fmla="*/ 1265630 w 4068772"/>
                <a:gd name="connsiteY0" fmla="*/ 0 h 5350310"/>
                <a:gd name="connsiteX1" fmla="*/ 4068772 w 4068772"/>
                <a:gd name="connsiteY1" fmla="*/ 1618393 h 5350310"/>
                <a:gd name="connsiteX2" fmla="*/ 4068772 w 4068772"/>
                <a:gd name="connsiteY2" fmla="*/ 4855179 h 5350310"/>
                <a:gd name="connsiteX3" fmla="*/ 3211179 w 4068772"/>
                <a:gd name="connsiteY3" fmla="*/ 5350310 h 5350310"/>
                <a:gd name="connsiteX4" fmla="*/ 0 w 4068772"/>
                <a:gd name="connsiteY4" fmla="*/ 5350310 h 5350310"/>
                <a:gd name="connsiteX5" fmla="*/ 0 w 4068772"/>
                <a:gd name="connsiteY5" fmla="*/ 730711 h 5350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68772" h="5350310">
                  <a:moveTo>
                    <a:pt x="1265630" y="0"/>
                  </a:moveTo>
                  <a:lnTo>
                    <a:pt x="4068772" y="1618393"/>
                  </a:lnTo>
                  <a:lnTo>
                    <a:pt x="4068772" y="4855179"/>
                  </a:lnTo>
                  <a:lnTo>
                    <a:pt x="3211179" y="5350310"/>
                  </a:lnTo>
                  <a:lnTo>
                    <a:pt x="0" y="5350310"/>
                  </a:lnTo>
                  <a:lnTo>
                    <a:pt x="0" y="730711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wrap="square" lIns="25394" tIns="25394" rIns="25394" bIns="25394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412626">
                <a:lnSpc>
                  <a:spcPct val="100000"/>
                </a:lnSpc>
                <a:spcBef>
                  <a:spcPct val="0"/>
                </a:spcBef>
                <a:defRPr sz="3200">
                  <a:solidFill>
                    <a:srgbClr val="FFFFFF"/>
                  </a:solidFill>
                  <a:latin typeface="Play"/>
                  <a:ea typeface="Play"/>
                  <a:cs typeface="Play"/>
                  <a:sym typeface="Play"/>
                </a:defRPr>
              </a:pPr>
              <a:endParaRPr sz="16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</p:grpSp>
      <p:pic>
        <p:nvPicPr>
          <p:cNvPr id="12" name="Shape22"/>
          <p:cNvPicPr/>
          <p:nvPr>
            <p:custDataLst>
              <p:tags r:id="rId2"/>
            </p:custDataLst>
          </p:nvPr>
        </p:nvPicPr>
        <p:blipFill>
          <a:blip r:embed="rId17"/>
          <a:stretch>
            <a:fillRect/>
          </a:stretch>
        </p:blipFill>
        <p:spPr>
          <a:xfrm>
            <a:off x="-1108296" y="624736"/>
            <a:ext cx="2730500" cy="2736000"/>
          </a:xfrm>
          <a:prstGeom prst="rect">
            <a:avLst/>
          </a:prstGeom>
        </p:spPr>
      </p:pic>
      <p:grpSp>
        <p:nvGrpSpPr>
          <p:cNvPr id="22" name="Shape4"/>
          <p:cNvGrpSpPr/>
          <p:nvPr>
            <p:custDataLst>
              <p:tags r:id="rId3"/>
            </p:custDataLst>
          </p:nvPr>
        </p:nvGrpSpPr>
        <p:grpSpPr>
          <a:xfrm>
            <a:off x="256954" y="923469"/>
            <a:ext cx="5435142" cy="3350168"/>
            <a:chOff x="2408715" y="430907"/>
            <a:chExt cx="6118336" cy="4460198"/>
          </a:xfrm>
        </p:grpSpPr>
        <p:sp>
          <p:nvSpPr>
            <p:cNvPr id="23" name="Shape23">
              <a:extLst>
                <a:ext uri="{FF2B5EF4-FFF2-40B4-BE49-F238E27FC236}">
                  <a16:creationId xmlns:a16="http://schemas.microsoft.com/office/drawing/2014/main" id="{67859B1A-DE90-2648-BFCB-C9A800FFCDB0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2567649" y="625576"/>
              <a:ext cx="5788290" cy="411595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Play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Play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Play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Play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Play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Play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Play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Play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Play"/>
                  <a:ea typeface="+mn-ea"/>
                  <a:cs typeface="+mn-cs"/>
                </a:defRPr>
              </a:lvl9pPr>
            </a:lstStyle>
            <a:p>
              <a:pPr algn="ctr" defTabSz="914263" hangingPunct="1">
                <a:lnSpc>
                  <a:spcPct val="100000"/>
                </a:lnSpc>
                <a:spcBef>
                  <a:spcPct val="0"/>
                </a:spcBef>
                <a:defRPr/>
              </a:pPr>
              <a:endParaRPr lang="ru-RU" sz="1800" kern="1200">
                <a:solidFill>
                  <a:prstClr val="white"/>
                </a:solidFill>
                <a:latin typeface="Play"/>
              </a:endParaRPr>
            </a:p>
          </p:txBody>
        </p:sp>
        <p:grpSp>
          <p:nvGrpSpPr>
            <p:cNvPr id="26" name="Shape6"/>
            <p:cNvGrpSpPr/>
            <p:nvPr>
              <p:custDataLst>
                <p:tags r:id="rId11"/>
              </p:custDataLst>
            </p:nvPr>
          </p:nvGrpSpPr>
          <p:grpSpPr>
            <a:xfrm>
              <a:off x="2639495" y="1392907"/>
              <a:ext cx="5644596" cy="2847286"/>
              <a:chOff x="3543173" y="390754"/>
              <a:chExt cx="5642294" cy="2846126"/>
            </a:xfrm>
          </p:grpSpPr>
          <p:pic>
            <p:nvPicPr>
              <p:cNvPr id="27" name="Shape24"/>
              <p:cNvPicPr/>
              <p:nvPr>
                <p:custDataLst>
                  <p:tags r:id="rId13"/>
                </p:custDataLst>
              </p:nvPr>
            </p:nvPicPr>
            <p:blipFill>
              <a:blip r:embed="rId18"/>
              <a:stretch>
                <a:fillRect/>
              </a:stretch>
            </p:blipFill>
            <p:spPr>
              <a:xfrm>
                <a:off x="3543173" y="390754"/>
                <a:ext cx="5642294" cy="2846126"/>
              </a:xfrm>
              <a:prstGeom prst="rect">
                <a:avLst/>
              </a:prstGeom>
            </p:spPr>
          </p:pic>
        </p:grpSp>
        <p:pic>
          <p:nvPicPr>
            <p:cNvPr id="28" name="Shape25" descr="ipad.png">
              <a:extLst>
                <a:ext uri="{FF2B5EF4-FFF2-40B4-BE49-F238E27FC236}">
                  <a16:creationId xmlns:a16="http://schemas.microsoft.com/office/drawing/2014/main" id="{EC694FCE-4B1A-090D-7024-E48F97B96C08}"/>
                </a:ext>
              </a:extLst>
            </p:cNvPr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19"/>
            <a:srcRect l="13183" t="3674" r="13283" b="4175"/>
            <a:stretch>
              <a:fillRect/>
            </a:stretch>
          </p:blipFill>
          <p:spPr>
            <a:xfrm>
              <a:off x="2408715" y="430907"/>
              <a:ext cx="6118336" cy="4427045"/>
            </a:xfrm>
            <a:prstGeom prst="rect">
              <a:avLst/>
            </a:prstGeom>
            <a:ln w="12700">
              <a:miter lim="400000"/>
            </a:ln>
          </p:spPr>
        </p:pic>
      </p:grpSp>
      <p:sp>
        <p:nvSpPr>
          <p:cNvPr id="19" name="Shape28">
            <a:extLst>
              <a:ext uri="{FF2B5EF4-FFF2-40B4-BE49-F238E27FC236}">
                <a16:creationId xmlns:a16="http://schemas.microsoft.com/office/drawing/2014/main" id="{CBE7C9AB-1CD3-1E43-B7CB-6B4CEB8C5E5A}"/>
              </a:ext>
            </a:extLst>
          </p:cNvPr>
          <p:cNvSpPr>
            <a:spLocks noChangeAspect="1"/>
          </p:cNvSpPr>
          <p:nvPr>
            <p:custDataLst>
              <p:tags r:id="rId4"/>
            </p:custDataLst>
          </p:nvPr>
        </p:nvSpPr>
        <p:spPr>
          <a:xfrm>
            <a:off x="937860" y="-80312"/>
            <a:ext cx="594995" cy="6870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5400" tIns="25400" rIns="25400" bIns="2540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412750">
              <a:lnSpc>
                <a:spcPct val="100000"/>
              </a:lnSpc>
              <a:spcBef>
                <a:spcPct val="0"/>
              </a:spcBef>
              <a:defRPr sz="32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defRPr>
            </a:pPr>
            <a:endParaRPr sz="1600">
              <a:solidFill>
                <a:srgbClr val="FFFFFF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13" name="Shape30">
            <a:extLst>
              <a:ext uri="{FF2B5EF4-FFF2-40B4-BE49-F238E27FC236}">
                <a16:creationId xmlns:a16="http://schemas.microsoft.com/office/drawing/2014/main" id="{311479BE-C49B-5047-BE27-6CC7E579C10F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1830512" y="29510"/>
            <a:ext cx="5329985" cy="49244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825376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sz="4000" b="1" dirty="0">
                <a:solidFill>
                  <a:srgbClr val="FFFFFF"/>
                </a:solidFill>
                <a:latin typeface="+mn-lt"/>
                <a:ea typeface="Play"/>
                <a:cs typeface="Play"/>
                <a:sym typeface="Play"/>
              </a:rPr>
              <a:t>Недостатки</a:t>
            </a:r>
            <a:r>
              <a:rPr lang="en-US" sz="4000" b="1" dirty="0">
                <a:solidFill>
                  <a:srgbClr val="FFFFFF"/>
                </a:solidFill>
                <a:latin typeface="+mn-lt"/>
                <a:ea typeface="Play"/>
                <a:cs typeface="Play"/>
                <a:sym typeface="Play"/>
              </a:rPr>
              <a:t>, 1 </a:t>
            </a:r>
            <a:r>
              <a:rPr lang="en-US" sz="4000" b="1" dirty="0" err="1">
                <a:solidFill>
                  <a:srgbClr val="FFFFFF"/>
                </a:solidFill>
                <a:latin typeface="+mn-lt"/>
                <a:ea typeface="Play"/>
                <a:cs typeface="Play"/>
                <a:sym typeface="Play"/>
              </a:rPr>
              <a:t>звезда</a:t>
            </a:r>
            <a:endParaRPr lang="en-US" sz="4000" b="1" dirty="0">
              <a:solidFill>
                <a:srgbClr val="FFFFFF"/>
              </a:solidFill>
              <a:latin typeface="+mn-lt"/>
              <a:ea typeface="Play"/>
              <a:cs typeface="Play"/>
              <a:sym typeface="Play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DCEC7DE-C4B6-4B6C-BF1D-7F43514B6383}"/>
              </a:ext>
            </a:extLst>
          </p:cNvPr>
          <p:cNvSpPr txBox="1"/>
          <p:nvPr/>
        </p:nvSpPr>
        <p:spPr>
          <a:xfrm>
            <a:off x="7592143" y="61659"/>
            <a:ext cx="2982227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[('качество', 64),</a:t>
            </a:r>
          </a:p>
          <a:p>
            <a:r>
              <a:rPr lang="ru-RU" dirty="0">
                <a:solidFill>
                  <a:schemeClr val="bg1"/>
                </a:solidFill>
              </a:rPr>
              <a:t>   ('стирки', 45),</a:t>
            </a:r>
          </a:p>
          <a:p>
            <a:r>
              <a:rPr lang="ru-RU" dirty="0">
                <a:solidFill>
                  <a:schemeClr val="bg1"/>
                </a:solidFill>
              </a:rPr>
              <a:t>   ('очень', 38),</a:t>
            </a:r>
          </a:p>
          <a:p>
            <a:r>
              <a:rPr lang="ru-RU" dirty="0">
                <a:solidFill>
                  <a:schemeClr val="bg1"/>
                </a:solidFill>
              </a:rPr>
              <a:t>   ('футболка', 34),</a:t>
            </a:r>
          </a:p>
          <a:p>
            <a:r>
              <a:rPr lang="ru-RU" dirty="0">
                <a:solidFill>
                  <a:schemeClr val="bg1"/>
                </a:solidFill>
              </a:rPr>
              <a:t>   ('материал', 30),</a:t>
            </a:r>
          </a:p>
          <a:p>
            <a:r>
              <a:rPr lang="ru-RU" dirty="0">
                <a:solidFill>
                  <a:schemeClr val="bg1"/>
                </a:solidFill>
              </a:rPr>
              <a:t>   ('размер', 27),</a:t>
            </a:r>
          </a:p>
          <a:p>
            <a:r>
              <a:rPr lang="ru-RU" dirty="0">
                <a:solidFill>
                  <a:schemeClr val="bg1"/>
                </a:solidFill>
              </a:rPr>
              <a:t>   ('первой', 26),</a:t>
            </a:r>
          </a:p>
          <a:p>
            <a:r>
              <a:rPr lang="ru-RU" dirty="0">
                <a:solidFill>
                  <a:schemeClr val="bg1"/>
                </a:solidFill>
              </a:rPr>
              <a:t>   ('просто', 26),</a:t>
            </a:r>
          </a:p>
          <a:p>
            <a:r>
              <a:rPr lang="ru-RU" dirty="0">
                <a:solidFill>
                  <a:schemeClr val="bg1"/>
                </a:solidFill>
              </a:rPr>
              <a:t>   ('прислали', 25),</a:t>
            </a:r>
          </a:p>
          <a:p>
            <a:r>
              <a:rPr lang="ru-RU" dirty="0">
                <a:solidFill>
                  <a:schemeClr val="bg1"/>
                </a:solidFill>
              </a:rPr>
              <a:t>   ('ткань', 25),</a:t>
            </a:r>
          </a:p>
          <a:p>
            <a:r>
              <a:rPr lang="ru-RU" dirty="0">
                <a:solidFill>
                  <a:schemeClr val="bg1"/>
                </a:solidFill>
              </a:rPr>
              <a:t>   ('соответствует', 24),</a:t>
            </a:r>
          </a:p>
          <a:p>
            <a:r>
              <a:rPr lang="ru-RU" dirty="0">
                <a:solidFill>
                  <a:schemeClr val="bg1"/>
                </a:solidFill>
              </a:rPr>
              <a:t>   ('пришла', 24),</a:t>
            </a:r>
          </a:p>
          <a:p>
            <a:r>
              <a:rPr lang="ru-RU" dirty="0">
                <a:solidFill>
                  <a:schemeClr val="bg1"/>
                </a:solidFill>
              </a:rPr>
              <a:t>   ('фото', 23),</a:t>
            </a:r>
          </a:p>
          <a:p>
            <a:r>
              <a:rPr lang="ru-RU" dirty="0">
                <a:solidFill>
                  <a:schemeClr val="bg1"/>
                </a:solidFill>
              </a:rPr>
              <a:t>   ('торчат', 21),</a:t>
            </a:r>
          </a:p>
          <a:p>
            <a:r>
              <a:rPr lang="ru-RU" dirty="0">
                <a:solidFill>
                  <a:schemeClr val="bg1"/>
                </a:solidFill>
              </a:rPr>
              <a:t>   ('</a:t>
            </a:r>
            <a:r>
              <a:rPr lang="ru-RU" dirty="0" err="1">
                <a:solidFill>
                  <a:schemeClr val="bg1"/>
                </a:solidFill>
              </a:rPr>
              <a:t>маломерит</a:t>
            </a:r>
            <a:r>
              <a:rPr lang="ru-RU" dirty="0">
                <a:solidFill>
                  <a:schemeClr val="bg1"/>
                </a:solidFill>
              </a:rPr>
              <a:t>', 20),</a:t>
            </a:r>
          </a:p>
          <a:p>
            <a:r>
              <a:rPr lang="ru-RU" dirty="0">
                <a:solidFill>
                  <a:schemeClr val="bg1"/>
                </a:solidFill>
              </a:rPr>
              <a:t> 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7B731D7-95B0-41F5-8945-2966C7298CF6}"/>
              </a:ext>
            </a:extLst>
          </p:cNvPr>
          <p:cNvSpPr txBox="1"/>
          <p:nvPr/>
        </p:nvSpPr>
        <p:spPr>
          <a:xfrm>
            <a:off x="9625186" y="231869"/>
            <a:ext cx="665532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('подделка', 19),</a:t>
            </a:r>
          </a:p>
          <a:p>
            <a:r>
              <a:rPr lang="ru-RU" dirty="0">
                <a:solidFill>
                  <a:schemeClr val="bg1"/>
                </a:solidFill>
              </a:rPr>
              <a:t>   ('дырка', 17),</a:t>
            </a:r>
          </a:p>
          <a:p>
            <a:r>
              <a:rPr lang="ru-RU" dirty="0">
                <a:solidFill>
                  <a:schemeClr val="bg1"/>
                </a:solidFill>
              </a:rPr>
              <a:t>   ('нитки', 17),</a:t>
            </a:r>
          </a:p>
          <a:p>
            <a:r>
              <a:rPr lang="ru-RU" dirty="0">
                <a:solidFill>
                  <a:schemeClr val="bg1"/>
                </a:solidFill>
              </a:rPr>
              <a:t>   ('рекомендую', 17),</a:t>
            </a:r>
          </a:p>
          <a:p>
            <a:r>
              <a:rPr lang="ru-RU" dirty="0">
                <a:solidFill>
                  <a:schemeClr val="bg1"/>
                </a:solidFill>
              </a:rPr>
              <a:t>   ('футболки', 17)]),</a:t>
            </a:r>
          </a:p>
          <a:p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None</a:t>
            </a:r>
            <a:r>
              <a:rPr lang="ru-RU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09B1E33C-7A18-43DA-AEB3-D300242E54D0}"/>
              </a:ext>
            </a:extLst>
          </p:cNvPr>
          <p:cNvSpPr/>
          <p:nvPr/>
        </p:nvSpPr>
        <p:spPr>
          <a:xfrm>
            <a:off x="256954" y="4286806"/>
            <a:ext cx="11951738" cy="261537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3" name="Shape16">
            <a:extLst>
              <a:ext uri="{FF2B5EF4-FFF2-40B4-BE49-F238E27FC236}">
                <a16:creationId xmlns:a16="http://schemas.microsoft.com/office/drawing/2014/main" id="{7476B1EB-02FF-A541-9D49-B5A41004BEAA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593220" y="4387097"/>
            <a:ext cx="9766090" cy="24622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9pPr>
          </a:lstStyle>
          <a:p>
            <a:pPr algn="just" defTabSz="914263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sz="2000" kern="1200" dirty="0">
                <a:solidFill>
                  <a:schemeClr val="tx1"/>
                </a:solidFill>
                <a:latin typeface="+mn-lt"/>
              </a:rPr>
              <a:t>1 звезду чаще всего покупатели ставят, если их не устроило качество изделия:</a:t>
            </a:r>
          </a:p>
          <a:p>
            <a:pPr algn="just" defTabSz="914263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sz="2000" kern="1200" dirty="0">
                <a:solidFill>
                  <a:schemeClr val="tx1"/>
                </a:solidFill>
                <a:latin typeface="+mn-lt"/>
              </a:rPr>
              <a:t>№1 - Футболка портится после стирки </a:t>
            </a:r>
          </a:p>
          <a:p>
            <a:pPr algn="just" defTabSz="914263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sz="2000" kern="1200" dirty="0">
                <a:solidFill>
                  <a:schemeClr val="tx1"/>
                </a:solidFill>
                <a:latin typeface="+mn-lt"/>
              </a:rPr>
              <a:t>№2 - Плохой материал/ткань</a:t>
            </a:r>
          </a:p>
          <a:p>
            <a:pPr algn="just" defTabSz="914263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sz="2000" kern="1200" dirty="0">
                <a:solidFill>
                  <a:schemeClr val="tx1"/>
                </a:solidFill>
                <a:latin typeface="+mn-lt"/>
              </a:rPr>
              <a:t>№3 - Не подошел размер (</a:t>
            </a:r>
            <a:r>
              <a:rPr lang="ru-RU" sz="2000" kern="1200" dirty="0" err="1">
                <a:solidFill>
                  <a:schemeClr val="tx1"/>
                </a:solidFill>
                <a:latin typeface="+mn-lt"/>
              </a:rPr>
              <a:t>маломерит</a:t>
            </a:r>
            <a:r>
              <a:rPr lang="ru-RU" sz="2000" kern="1200" dirty="0">
                <a:solidFill>
                  <a:schemeClr val="tx1"/>
                </a:solidFill>
                <a:latin typeface="+mn-lt"/>
              </a:rPr>
              <a:t>)</a:t>
            </a:r>
          </a:p>
          <a:p>
            <a:pPr algn="just" defTabSz="914263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sz="2000" kern="1200" dirty="0">
                <a:solidFill>
                  <a:schemeClr val="tx1"/>
                </a:solidFill>
                <a:latin typeface="+mn-lt"/>
              </a:rPr>
              <a:t>№4 - Есть дырки и прочие дефекты </a:t>
            </a:r>
          </a:p>
          <a:p>
            <a:pPr algn="just" defTabSz="914263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sz="2000" kern="1200" dirty="0">
                <a:solidFill>
                  <a:schemeClr val="tx1"/>
                </a:solidFill>
                <a:latin typeface="+mn-lt"/>
              </a:rPr>
              <a:t>№5 - Присалил в плохой упаковке или с задержкой</a:t>
            </a:r>
          </a:p>
          <a:p>
            <a:pPr algn="just" defTabSz="914263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sz="2000" kern="1200" dirty="0">
                <a:solidFill>
                  <a:schemeClr val="tx1"/>
                </a:solidFill>
                <a:latin typeface="+mn-lt"/>
              </a:rPr>
              <a:t>№6 - Футболка не соответствует заявленным характеристикам в карточке  </a:t>
            </a:r>
          </a:p>
          <a:p>
            <a:pPr algn="just" defTabSz="914263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sz="2000" kern="1200" dirty="0">
                <a:solidFill>
                  <a:schemeClr val="tx1"/>
                </a:solidFill>
                <a:latin typeface="+mn-lt"/>
              </a:rPr>
              <a:t>№7 - Футболка является репликой (подделкой оригинального бренда)</a:t>
            </a:r>
          </a:p>
        </p:txBody>
      </p:sp>
      <p:grpSp>
        <p:nvGrpSpPr>
          <p:cNvPr id="20" name="Shape59">
            <a:extLst>
              <a:ext uri="{FF2B5EF4-FFF2-40B4-BE49-F238E27FC236}">
                <a16:creationId xmlns:a16="http://schemas.microsoft.com/office/drawing/2014/main" id="{214AE067-4579-40B6-B04B-14798791C1FE}"/>
              </a:ext>
            </a:extLst>
          </p:cNvPr>
          <p:cNvGrpSpPr/>
          <p:nvPr>
            <p:custDataLst>
              <p:tags r:id="rId7"/>
            </p:custDataLst>
          </p:nvPr>
        </p:nvGrpSpPr>
        <p:grpSpPr>
          <a:xfrm rot="10800000">
            <a:off x="982139" y="-439"/>
            <a:ext cx="506435" cy="552339"/>
            <a:chOff x="8314581" y="1554169"/>
            <a:chExt cx="506435" cy="552339"/>
          </a:xfrm>
        </p:grpSpPr>
        <p:sp>
          <p:nvSpPr>
            <p:cNvPr id="29" name="Shape26">
              <a:extLst>
                <a:ext uri="{FF2B5EF4-FFF2-40B4-BE49-F238E27FC236}">
                  <a16:creationId xmlns:a16="http://schemas.microsoft.com/office/drawing/2014/main" id="{BF08109A-7A58-4161-B44E-98F6FB90B8B3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8314581" y="1554169"/>
              <a:ext cx="506435" cy="552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rgbClr val="000000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wp="http://schemas.openxmlformats.org/drawingml/2006/wordprocessingDrawing" xmlns:w="http://schemas.openxmlformats.org/wordprocessingml/2006/main" val="1"/>
              </a:ext>
            </a:extLst>
          </p:spPr>
          <p:txBody>
            <a:bodyPr lIns="25400" tIns="25400" rIns="25400" bIns="25400" anchor="ctr">
              <a:noAutofit/>
            </a:bodyPr>
            <a:lstStyle>
              <a:lvl1pPr defTabSz="825500">
                <a:defRPr sz="4500">
                  <a:solidFill>
                    <a:srgbClr val="000000"/>
                  </a:solidFill>
                  <a:latin typeface="Play"/>
                  <a:ea typeface="Play"/>
                  <a:cs typeface="Play"/>
                  <a:sym typeface="Play"/>
                </a:defRPr>
              </a:lvl1pPr>
            </a:lstStyle>
            <a:p>
              <a:pPr marL="0" marR="0" lvl="0" indent="0" algn="l" defTabSz="8255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2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lay"/>
                <a:sym typeface="Play"/>
              </a:endParaRPr>
            </a:p>
          </p:txBody>
        </p:sp>
        <p:pic>
          <p:nvPicPr>
            <p:cNvPr id="30" name="Shape28">
              <a:extLst>
                <a:ext uri="{FF2B5EF4-FFF2-40B4-BE49-F238E27FC236}">
                  <a16:creationId xmlns:a16="http://schemas.microsoft.com/office/drawing/2014/main" id="{AB8CADF4-43F3-43D4-9F06-00790A81C937}"/>
                </a:ext>
              </a:extLst>
            </p:cNvPr>
            <p:cNvPicPr/>
            <p:nvPr>
              <p:custDataLst>
                <p:tags r:id="rId9"/>
              </p:custDataLst>
            </p:nvPr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8432799" y="1695337"/>
              <a:ext cx="270000" cy="270000"/>
            </a:xfrm>
            <a:prstGeom prst="rect">
              <a:avLst/>
            </a:prstGeom>
          </p:spPr>
        </p:pic>
      </p:grpSp>
      <p:pic>
        <p:nvPicPr>
          <p:cNvPr id="31" name="Picture 5">
            <a:extLst>
              <a:ext uri="{FF2B5EF4-FFF2-40B4-BE49-F238E27FC236}">
                <a16:creationId xmlns:a16="http://schemas.microsoft.com/office/drawing/2014/main" id="{8A167188-EBC8-4305-BDEE-D110C897B2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205" y="1684124"/>
            <a:ext cx="5238256" cy="2138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1016222"/>
      </p:ext>
    </p:extLst>
  </p:cSld>
  <p:clrMapOvr>
    <a:masterClrMapping/>
  </p:clrMapOvr>
  <p:transition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OS" val="Unix 5.4.101.1"/>
  <p:tag name="AS_RELEASE_DATE" val="2022.12.31"/>
  <p:tag name="AS_TITLE" val="Aspose.Slides for Java"/>
  <p:tag name="AS_VERSION" val="22.12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1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2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3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4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6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7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8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0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1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2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3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2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4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5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7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8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9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0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1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2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4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5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4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6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7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8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0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1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2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3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4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0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5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2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3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4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1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2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3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4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5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7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8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6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9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0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1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3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4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5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6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7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9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7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1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2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3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4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6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7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8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9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0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8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2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3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5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6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7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8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0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1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2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4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0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5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6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7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8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9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1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2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3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4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5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1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6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8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9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0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1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2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4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5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6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7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2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8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8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9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0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1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2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9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0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1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7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3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3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5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6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7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8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9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1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2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3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4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4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5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7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8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9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0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1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2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4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5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6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6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7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8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9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0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1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3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4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5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6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8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7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9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0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2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3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4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5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6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7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9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8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1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2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3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4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6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7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8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9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0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2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9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3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4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5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6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2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3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4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5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6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3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0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4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5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6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7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9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0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1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2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3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5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1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6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7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8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9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1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2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3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4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5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6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3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8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9"/>
</p:tagLst>
</file>

<file path=ppt/tags/tag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0"/>
</p:tagLst>
</file>

<file path=ppt/tags/tag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1"/>
</p:tagLst>
</file>

<file path=ppt/tags/tag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2"/>
</p:tagLst>
</file>

<file path=ppt/tags/tag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3"/>
</p:tagLst>
</file>

<file path=ppt/tags/tag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4"/>
</p:tagLst>
</file>

<file path=ppt/tags/tag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5"/>
</p:tagLst>
</file>

<file path=ppt/tags/tag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7"/>
</p:tagLst>
</file>

<file path=ppt/tags/tag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8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4"/>
</p:tagLst>
</file>

<file path=ppt/tags/tag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9"/>
</p:tagLst>
</file>

<file path=ppt/tags/tag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0"/>
</p:tagLst>
</file>

<file path=ppt/tags/tag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2"/>
</p:tagLst>
</file>

<file path=ppt/tags/tag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3"/>
</p:tagLst>
</file>

<file path=ppt/tags/tag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4"/>
</p:tagLst>
</file>

<file path=ppt/tags/tag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6"/>
</p:tagLst>
</file>

<file path=ppt/tags/tag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7"/>
</p:tagLst>
</file>

<file path=ppt/tags/tag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8"/>
</p:tagLst>
</file>

<file path=ppt/tags/tag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9"/>
</p:tagLst>
</file>

<file path=ppt/tags/tag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8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5"/>
</p:tagLst>
</file>

<file path=ppt/tags/tag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1"/>
</p:tagLst>
</file>

<file path=ppt/tags/tag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3"/>
</p:tagLst>
</file>

<file path=ppt/tags/tag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4"/>
</p:tagLst>
</file>

<file path=ppt/tags/tag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5"/>
</p:tagLst>
</file>

<file path=ppt/tags/tag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6"/>
</p:tagLst>
</file>

<file path=ppt/tags/tag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7"/>
</p:tagLst>
</file>

<file path=ppt/tags/tag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8"/>
</p:tagLst>
</file>

<file path=ppt/tags/tag3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0"/>
</p:tagLst>
</file>

<file path=ppt/tags/tag3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1"/>
</p:tagLst>
</file>

<file path=ppt/tags/tag3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2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6"/>
</p:tagLst>
</file>

<file path=ppt/tags/tag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3"/>
</p:tagLst>
</file>

<file path=ppt/tags/tag3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4"/>
</p:tagLst>
</file>

<file path=ppt/tags/tag3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6"/>
</p:tagLst>
</file>

<file path=ppt/tags/tag3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7"/>
</p:tagLst>
</file>

<file path=ppt/tags/tag3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8"/>
</p:tagLst>
</file>

<file path=ppt/tags/tag3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9"/>
</p:tagLst>
</file>

<file path=ppt/tags/tag3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0"/>
</p:tagLst>
</file>

<file path=ppt/tags/tag3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2"/>
</p:tagLst>
</file>

<file path=ppt/tags/tag3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3"/>
</p:tagLst>
</file>

<file path=ppt/tags/tag3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4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7"/>
</p:tagLst>
</file>

<file path=ppt/tags/tag3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5"/>
</p:tagLst>
</file>

<file path=ppt/tags/tag3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6"/>
</p:tagLst>
</file>

<file path=ppt/tags/tag3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"/>
</p:tagLst>
</file>

<file path=ppt/tags/tag3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"/>
</p:tagLst>
</file>

<file path=ppt/tags/tag3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"/>
</p:tagLst>
</file>

<file path=ppt/tags/tag3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"/>
</p:tagLst>
</file>

<file path=ppt/tags/tag3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7"/>
</p:tagLst>
</file>

<file path=ppt/tags/tag3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9"/>
</p:tagLst>
</file>

<file path=ppt/tags/tag3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0"/>
</p:tagLst>
</file>

<file path=ppt/tags/tag3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8"/>
</p:tagLst>
</file>

<file path=ppt/tags/tag3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"/>
</p:tagLst>
</file>

<file path=ppt/tags/tag3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3"/>
</p:tagLst>
</file>

<file path=ppt/tags/tag3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5"/>
</p:tagLst>
</file>

<file path=ppt/tags/tag3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6"/>
</p:tagLst>
</file>

<file path=ppt/tags/tag3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7"/>
</p:tagLst>
</file>

<file path=ppt/tags/tag3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8"/>
</p:tagLst>
</file>

<file path=ppt/tags/tag3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9"/>
</p:tagLst>
</file>

<file path=ppt/tags/tag3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1"/>
</p:tagLst>
</file>

<file path=ppt/tags/tag3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2"/>
</p:tagLst>
</file>

<file path=ppt/tags/tag3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3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9"/>
</p:tagLst>
</file>

<file path=ppt/tags/tag3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4"/>
</p:tagLst>
</file>

<file path=ppt/tags/tag3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5"/>
</p:tagLst>
</file>

<file path=ppt/tags/tag3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6"/>
</p:tagLst>
</file>

<file path=ppt/tags/tag3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8"/>
</p:tagLst>
</file>

<file path=ppt/tags/tag3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9"/>
</p:tagLst>
</file>

<file path=ppt/tags/tag3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0"/>
</p:tagLst>
</file>

<file path=ppt/tags/tag3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1"/>
</p:tagLst>
</file>

<file path=ppt/tags/tag3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2"/>
</p:tagLst>
</file>

<file path=ppt/tags/tag3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3"/>
</p:tagLst>
</file>

<file path=ppt/tags/tag3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4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0"/>
</p:tagLst>
</file>

<file path=ppt/tags/tag3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5"/>
</p:tagLst>
</file>

<file path=ppt/tags/tag3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7"/>
</p:tagLst>
</file>

<file path=ppt/tags/tag3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8"/>
</p:tagLst>
</file>

<file path=ppt/tags/tag3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9"/>
</p:tagLst>
</file>

<file path=ppt/tags/tag3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0"/>
</p:tagLst>
</file>

<file path=ppt/tags/tag3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2"/>
</p:tagLst>
</file>

<file path=ppt/tags/tag3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3"/>
</p:tagLst>
</file>

<file path=ppt/tags/tag3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4"/>
</p:tagLst>
</file>

<file path=ppt/tags/tag3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6"/>
</p:tagLst>
</file>

<file path=ppt/tags/tag3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7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2"/>
</p:tagLst>
</file>

<file path=ppt/tags/tag3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8"/>
</p:tagLst>
</file>

<file path=ppt/tags/tag3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9"/>
</p:tagLst>
</file>

<file path=ppt/tags/tag3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0"/>
</p:tagLst>
</file>

<file path=ppt/tags/tag3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1"/>
</p:tagLst>
</file>

<file path=ppt/tags/tag3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3"/>
</p:tagLst>
</file>

<file path=ppt/tags/tag3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4"/>
</p:tagLst>
</file>

<file path=ppt/tags/tag3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5"/>
</p:tagLst>
</file>

<file path=ppt/tags/tag3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6"/>
</p:tagLst>
</file>

<file path=ppt/tags/tag3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7"/>
</p:tagLst>
</file>

<file path=ppt/tags/tag3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8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3"/>
</p:tagLst>
</file>

<file path=ppt/tags/tag3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0"/>
</p:tagLst>
</file>

<file path=ppt/tags/tag3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1"/>
</p:tagLst>
</file>

<file path=ppt/tags/tag3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2"/>
</p:tagLst>
</file>

<file path=ppt/tags/tag3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3"/>
</p:tagLst>
</file>

<file path=ppt/tags/tag3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4"/>
</p:tagLst>
</file>

<file path=ppt/tags/tag3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6"/>
</p:tagLst>
</file>

<file path=ppt/tags/tag3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7"/>
</p:tagLst>
</file>

<file path=ppt/tags/tag3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8"/>
</p:tagLst>
</file>

<file path=ppt/tags/tag3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9"/>
</p:tagLst>
</file>

<file path=ppt/tags/tag3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4"/>
</p:tagLst>
</file>

<file path=ppt/tags/tag3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6"/>
</p:tagLst>
</file>

<file path=ppt/tags/tag3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7"/>
</p:tagLst>
</file>

<file path=ppt/tags/tag3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8"/>
</p:tagLst>
</file>

<file path=ppt/tags/tag3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9"/>
</p:tagLst>
</file>

<file path=ppt/tags/tag3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0"/>
</p:tagLst>
</file>

<file path=ppt/tags/tag3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7"/>
</p:tagLst>
</file>

<file path=ppt/tags/tag3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"/>
</p:tagLst>
</file>

<file path=ppt/tags/tag3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9"/>
</p:tagLst>
</file>

<file path=ppt/tags/tag3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0"/>
</p:tagLst>
</file>

<file path=ppt/tags/tag3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5"/>
</p:tagLst>
</file>

<file path=ppt/tags/tag3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3"/>
</p:tagLst>
</file>

<file path=ppt/tags/tag3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4"/>
</p:tagLst>
</file>

<file path=ppt/tags/tag3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5"/>
</p:tagLst>
</file>

<file path=ppt/tags/tag3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6"/>
</p:tagLst>
</file>

<file path=ppt/tags/tag3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7"/>
</p:tagLst>
</file>

<file path=ppt/tags/tag3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9"/>
</p:tagLst>
</file>

<file path=ppt/tags/tag3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0"/>
</p:tagLst>
</file>

<file path=ppt/tags/tag3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1"/>
</p:tagLst>
</file>

<file path=ppt/tags/tag3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2"/>
</p:tagLst>
</file>

<file path=ppt/tags/tag3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9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7"/>
</p:tagLst>
</file>

<file path=ppt/tags/tag4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5"/>
</p:tagLst>
</file>

<file path=ppt/tags/tag4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6"/>
</p:tagLst>
</file>

<file path=ppt/tags/tag4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7"/>
</p:tagLst>
</file>

<file path=ppt/tags/tag4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8"/>
</p:tagLst>
</file>

<file path=ppt/tags/tag4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9"/>
</p:tagLst>
</file>

<file path=ppt/tags/tag4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0"/>
</p:tagLst>
</file>

<file path=ppt/tags/tag4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2"/>
</p:tagLst>
</file>

<file path=ppt/tags/tag4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3"/>
</p:tagLst>
</file>

<file path=ppt/tags/tag4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4"/>
</p:tagLst>
</file>

<file path=ppt/tags/tag4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5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8"/>
</p:tagLst>
</file>

<file path=ppt/tags/tag4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6"/>
</p:tagLst>
</file>

<file path=ppt/tags/tag4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7"/>
</p:tagLst>
</file>

<file path=ppt/tags/tag4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8"/>
</p:tagLst>
</file>

<file path=ppt/tags/tag4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9"/>
</p:tagLst>
</file>

<file path=ppt/tags/tag4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1"/>
</p:tagLst>
</file>

<file path=ppt/tags/tag4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2"/>
</p:tagLst>
</file>

<file path=ppt/tags/tag4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3"/>
</p:tagLst>
</file>

<file path=ppt/tags/tag4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4"/>
</p:tagLst>
</file>

<file path=ppt/tags/tag4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6"/>
</p:tagLst>
</file>

<file path=ppt/tags/tag4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7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9"/>
</p:tagLst>
</file>

<file path=ppt/tags/tag4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8"/>
</p:tagLst>
</file>

<file path=ppt/tags/tag4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0"/>
</p:tagLst>
</file>

<file path=ppt/tags/tag4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1"/>
</p:tagLst>
</file>

<file path=ppt/tags/tag4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2"/>
</p:tagLst>
</file>

<file path=ppt/tags/tag4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3"/>
</p:tagLst>
</file>

<file path=ppt/tags/tag4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4"/>
</p:tagLst>
</file>

<file path=ppt/tags/tag4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5"/>
</p:tagLst>
</file>

<file path=ppt/tags/tag4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7"/>
</p:tagLst>
</file>

<file path=ppt/tags/tag4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8"/>
</p:tagLst>
</file>

<file path=ppt/tags/tag4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9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1"/>
</p:tagLst>
</file>

<file path=ppt/tags/tag4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0"/>
</p:tagLst>
</file>

<file path=ppt/tags/tag4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1"/>
</p:tagLst>
</file>

<file path=ppt/tags/tag4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2"/>
</p:tagLst>
</file>

<file path=ppt/tags/tag4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4"/>
</p:tagLst>
</file>

<file path=ppt/tags/tag4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5"/>
</p:tagLst>
</file>

<file path=ppt/tags/tag4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6"/>
</p:tagLst>
</file>

<file path=ppt/tags/tag4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7"/>
</p:tagLst>
</file>

<file path=ppt/tags/tag4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8"/>
</p:tagLst>
</file>

<file path=ppt/tags/tag4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0"/>
</p:tagLst>
</file>

<file path=ppt/tags/tag4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1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2"/>
</p:tagLst>
</file>

<file path=ppt/tags/tag4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2"/>
</p:tagLst>
</file>

<file path=ppt/tags/tag4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3"/>
</p:tagLst>
</file>

<file path=ppt/tags/tag4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4"/>
</p:tagLst>
</file>

<file path=ppt/tags/tag4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1"/>
</p:tagLst>
</file>

<file path=ppt/tags/tag4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2"/>
</p:tagLst>
</file>

<file path=ppt/tags/tag4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3"/>
</p:tagLst>
</file>

<file path=ppt/tags/tag4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4"/>
</p:tagLst>
</file>

<file path=ppt/tags/tag4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5"/>
</p:tagLst>
</file>

<file path=ppt/tags/tag4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2"/>
</p:tagLst>
</file>

<file path=ppt/tags/tag4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3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3"/>
</p:tagLst>
</file>

<file path=ppt/tags/tag4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4"/>
</p:tagLst>
</file>

<file path=ppt/tags/tag4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5"/>
</p:tagLst>
</file>

<file path=ppt/tags/tag4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6"/>
</p:tagLst>
</file>

<file path=ppt/tags/tag4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8"/>
</p:tagLst>
</file>

<file path=ppt/tags/tag4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9"/>
</p:tagLst>
</file>

<file path=ppt/tags/tag4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0"/>
</p:tagLst>
</file>

<file path=ppt/tags/tag4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1"/>
</p:tagLst>
</file>

<file path=ppt/tags/tag4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2"/>
</p:tagLst>
</file>

<file path=ppt/tags/tag4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4"/>
</p:tagLst>
</file>

<file path=ppt/tags/tag4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5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4"/>
</p:tagLst>
</file>

<file path=ppt/tags/tag4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6"/>
</p:tagLst>
</file>

<file path=ppt/tags/tag4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7"/>
</p:tagLst>
</file>

<file path=ppt/tags/tag4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8"/>
</p:tagLst>
</file>

<file path=ppt/tags/tag4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0"/>
</p:tagLst>
</file>

<file path=ppt/tags/tag4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1"/>
</p:tagLst>
</file>

<file path=ppt/tags/tag4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2"/>
</p:tagLst>
</file>

<file path=ppt/tags/tag4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3"/>
</p:tagLst>
</file>

<file path=ppt/tags/tag4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4"/>
</p:tagLst>
</file>

<file path=ppt/tags/tag4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5"/>
</p:tagLst>
</file>

<file path=ppt/tags/tag4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7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5"/>
</p:tagLst>
</file>

<file path=ppt/tags/tag4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8"/>
</p:tagLst>
</file>

<file path=ppt/tags/tag4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9"/>
</p:tagLst>
</file>

<file path=ppt/tags/tag4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0"/>
</p:tagLst>
</file>

<file path=ppt/tags/tag4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1"/>
</p:tagLst>
</file>

<file path=ppt/tags/tag4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2"/>
</p:tagLst>
</file>

<file path=ppt/tags/tag4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3"/>
</p:tagLst>
</file>

<file path=ppt/tags/tag4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4"/>
</p:tagLst>
</file>

<file path=ppt/tags/tag4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6"/>
</p:tagLst>
</file>

<file path=ppt/tags/tag4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7"/>
</p:tagLst>
</file>

<file path=ppt/tags/tag4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8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6"/>
</p:tagLst>
</file>

<file path=ppt/tags/tag4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9"/>
</p:tagLst>
</file>

<file path=ppt/tags/tag4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1"/>
</p:tagLst>
</file>

<file path=ppt/tags/tag4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2"/>
</p:tagLst>
</file>

<file path=ppt/tags/tag4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3"/>
</p:tagLst>
</file>

<file path=ppt/tags/tag4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5"/>
</p:tagLst>
</file>

<file path=ppt/tags/tag4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6"/>
</p:tagLst>
</file>

<file path=ppt/tags/tag4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7"/>
</p:tagLst>
</file>

<file path=ppt/tags/tag4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8"/>
</p:tagLst>
</file>

<file path=ppt/tags/tag4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9"/>
</p:tagLst>
</file>

<file path=ppt/tags/tag4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0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8"/>
</p:tagLst>
</file>

<file path=ppt/tags/tag4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2"/>
</p:tagLst>
</file>

<file path=ppt/tags/tag4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3"/>
</p:tagLst>
</file>

<file path=ppt/tags/tag4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4"/>
</p:tagLst>
</file>

<file path=ppt/tags/tag4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5"/>
</p:tagLst>
</file>

<file path=ppt/tags/tag4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6"/>
</p:tagLst>
</file>

<file path=ppt/tags/tag4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7"/>
</p:tagLst>
</file>

<file path=ppt/tags/tag4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9"/>
</p:tagLst>
</file>

<file path=ppt/tags/tag4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0"/>
</p:tagLst>
</file>

<file path=ppt/tags/tag4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1"/>
</p:tagLst>
</file>

<file path=ppt/tags/tag4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0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9"/>
</p:tagLst>
</file>

<file path=ppt/tags/tag5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3"/>
</p:tagLst>
</file>

<file path=ppt/tags/tag5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5"/>
</p:tagLst>
</file>

<file path=ppt/tags/tag5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6"/>
</p:tagLst>
</file>

<file path=ppt/tags/tag5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7"/>
</p:tagLst>
</file>

<file path=ppt/tags/tag5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8"/>
</p:tagLst>
</file>

<file path=ppt/tags/tag5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9"/>
</p:tagLst>
</file>

<file path=ppt/tags/tag5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9"/>
</p:tagLst>
</file>

<file path=ppt/tags/tag5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"/>
</p:tagLst>
</file>

<file path=ppt/tags/tag5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"/>
</p:tagLst>
</file>

<file path=ppt/tags/tag5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6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0"/>
</p:tagLst>
</file>

<file path=ppt/tags/tag5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3"/>
</p:tagLst>
</file>

<file path=ppt/tags/tag5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4"/>
</p:tagLst>
</file>

<file path=ppt/tags/tag5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5"/>
</p:tagLst>
</file>

<file path=ppt/tags/tag5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0"/>
</p:tagLst>
</file>

<file path=ppt/tags/tag5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"/>
</p:tagLst>
</file>

<file path=ppt/tags/tag5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"/>
</p:tagLst>
</file>

<file path=ppt/tags/tag5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1"/>
</p:tagLst>
</file>

<file path=ppt/tags/tag5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"/>
</p:tagLst>
</file>

<file path=ppt/tags/tag5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"/>
</p:tagLst>
</file>

<file path=ppt/tags/tag5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1"/>
</p:tagLst>
</file>

<file path=ppt/tags/tag5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"/>
</p:tagLst>
</file>

<file path=ppt/tags/tag5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"/>
</p:tagLst>
</file>

<file path=ppt/tags/tag5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"/>
</p:tagLst>
</file>

<file path=ppt/tags/tag5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0"/>
</p:tagLst>
</file>

<file path=ppt/tags/tag5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1"/>
</p:tagLst>
</file>

<file path=ppt/tags/tag5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"/>
</p:tagLst>
</file>

<file path=ppt/tags/tag5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2"/>
</p:tagLst>
</file>

<file path=ppt/tags/tag5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"/>
</p:tagLst>
</file>

<file path=ppt/tags/tag5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3"/>
</p:tagLst>
</file>

<file path=ppt/tags/tag5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1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2"/>
</p:tagLst>
</file>

<file path=ppt/tags/tag5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4"/>
</p:tagLst>
</file>

<file path=ppt/tags/tag5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7"/>
</p:tagLst>
</file>

<file path=ppt/tags/tag5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5"/>
</p:tagLst>
</file>

<file path=ppt/tags/tag5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3"/>
</p:tagLst>
</file>

<file path=ppt/tags/tag5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5"/>
</p:tagLst>
</file>

<file path=ppt/tags/tag5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7"/>
</p:tagLst>
</file>

<file path=ppt/tags/tag5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9"/>
</p:tagLst>
</file>

<file path=ppt/tags/tag5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"/>
</p:tagLst>
</file>

<file path=ppt/tags/tag5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"/>
</p:tagLst>
</file>

<file path=ppt/tags/tag5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3"/>
</p:tagLst>
</file>

<file path=ppt/tags/tag5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"/>
</p:tagLst>
</file>

<file path=ppt/tags/tag5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9"/>
</p:tagLst>
</file>

<file path=ppt/tags/tag5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1"/>
</p:tagLst>
</file>

<file path=ppt/tags/tag5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2"/>
</p:tagLst>
</file>

<file path=ppt/tags/tag5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0"/>
</p:tagLst>
</file>

<file path=ppt/tags/tag5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5"/>
</p:tagLst>
</file>

<file path=ppt/tags/tag5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"/>
</p:tagLst>
</file>

<file path=ppt/tags/tag5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"/>
</p:tagLst>
</file>

<file path=ppt/tags/tag5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"/>
</p:tagLst>
</file>

<file path=ppt/tags/tag5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5"/>
</p:tagLst>
</file>

<file path=ppt/tags/tag5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"/>
</p:tagLst>
</file>

<file path=ppt/tags/tag5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"/>
</p:tagLst>
</file>

<file path=ppt/tags/tag5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0"/>
</p:tagLst>
</file>

<file path=ppt/tags/tag5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"/>
</p:tagLst>
</file>

<file path=ppt/tags/tag5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4"/>
</p:tagLst>
</file>

<file path=ppt/tags/tag5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6"/>
</p:tagLst>
</file>

<file path=ppt/tags/tag5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8"/>
</p:tagLst>
</file>

<file path=ppt/tags/tag5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9"/>
</p:tagLst>
</file>

<file path=ppt/tags/tag5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6"/>
</p:tagLst>
</file>

<file path=ppt/tags/tag5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7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6"/>
</p:tagLst>
</file>

<file path=ppt/tags/tag5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8"/>
</p:tagLst>
</file>

<file path=ppt/tags/tag5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3"/>
</p:tagLst>
</file>

<file path=ppt/tags/tag5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4"/>
</p:tagLst>
</file>

<file path=ppt/tags/tag5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0"/>
</p:tagLst>
</file>

<file path=ppt/tags/tag5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8"/>
</p:tagLst>
</file>

<file path=ppt/tags/tag5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"/>
</p:tagLst>
</file>

<file path=ppt/tags/tag5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"/>
</p:tagLst>
</file>

<file path=ppt/tags/tag5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"/>
</p:tagLst>
</file>

<file path=ppt/tags/tag5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"/>
</p:tagLst>
</file>

<file path=ppt/tags/tag5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7"/>
</p:tagLst>
</file>

<file path=ppt/tags/tag5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7"/>
</p:tagLst>
</file>

<file path=ppt/tags/tag5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9"/>
</p:tagLst>
</file>

<file path=ppt/tags/tag5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1"/>
</p:tagLst>
</file>

<file path=ppt/tags/tag5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"/>
</p:tagLst>
</file>

<file path=ppt/tags/tag5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3"/>
</p:tagLst>
</file>

<file path=ppt/tags/tag5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3"/>
</p:tagLst>
</file>

<file path=ppt/tags/tag5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7"/>
</p:tagLst>
</file>

<file path=ppt/tags/tag5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"/>
</p:tagLst>
</file>

<file path=ppt/tags/tag5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"/>
</p:tagLst>
</file>

<file path=ppt/tags/tag5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4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8"/>
</p:tagLst>
</file>

<file path=ppt/tags/tag5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5"/>
</p:tagLst>
</file>

<file path=ppt/tags/tag5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6"/>
</p:tagLst>
</file>

<file path=ppt/tags/tag5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0"/>
</p:tagLst>
</file>

<file path=ppt/tags/tag5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1"/>
</p:tagLst>
</file>

<file path=ppt/tags/tag5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2"/>
</p:tagLst>
</file>

<file path=ppt/tags/tag5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5"/>
</p:tagLst>
</file>

<file path=ppt/tags/tag5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7"/>
</p:tagLst>
</file>

<file path=ppt/tags/tag5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9"/>
</p:tagLst>
</file>

<file path=ppt/tags/tag5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2"/>
</p:tagLst>
</file>

<file path=ppt/tags/tag5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4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9"/>
</p:tagLst>
</file>

<file path=ppt/tags/tag5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0"/>
</p:tagLst>
</file>

<file path=ppt/tags/tag5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2"/>
</p:tagLst>
</file>

<file path=ppt/tags/tag5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8"/>
</p:tagLst>
</file>

<file path=ppt/tags/tag5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0"/>
</p:tagLst>
</file>

<file path=ppt/tags/tag5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6"/>
</p:tagLst>
</file>

<file path=ppt/tags/tag5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8"/>
</p:tagLst>
</file>

<file path=ppt/tags/tag5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4"/>
</p:tagLst>
</file>

<file path=ppt/tags/tag5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6"/>
</p:tagLst>
</file>

<file path=ppt/tags/tag5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7"/>
</p:tagLst>
</file>

<file path=ppt/tags/tag5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1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1"/>
</p:tagLst>
</file>

<file path=ppt/tags/tag6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0"/>
</p:tagLst>
</file>

<file path=ppt/tags/tag6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2"/>
</p:tagLst>
</file>

<file path=ppt/tags/tag6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8"/>
</p:tagLst>
</file>

<file path=ppt/tags/tag6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9"/>
</p:tagLst>
</file>

<file path=ppt/tags/tag6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0"/>
</p:tagLst>
</file>

<file path=ppt/tags/tag6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0"/>
</p:tagLst>
</file>

<file path=ppt/tags/tag6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"/>
</p:tagLst>
</file>

<file path=ppt/tags/tag6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8"/>
</p:tagLst>
</file>

<file path=ppt/tags/tag6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0"/>
</p:tagLst>
</file>

<file path=ppt/tags/tag6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2"/>
</p:tagLst>
</file>

<file path=ppt/tags/tag6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"/>
</p:tagLst>
</file>

<file path=ppt/tags/tag6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"/>
</p:tagLst>
</file>

<file path=ppt/tags/tag6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"/>
</p:tagLst>
</file>

<file path=ppt/tags/tag6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"/>
</p:tagLst>
</file>

<file path=ppt/tags/tag6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"/>
</p:tagLst>
</file>

<file path=ppt/tags/tag6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"/>
</p:tagLst>
</file>

<file path=ppt/tags/tag6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"/>
</p:tagLst>
</file>

<file path=ppt/tags/tag6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"/>
</p:tagLst>
</file>

<file path=ppt/tags/tag6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"/>
</p:tagLst>
</file>

<file path=ppt/tags/tag6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3"/>
</p:tagLst>
</file>

<file path=ppt/tags/tag6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0"/>
</p:tagLst>
</file>

<file path=ppt/tags/tag6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"/>
</p:tagLst>
</file>

<file path=ppt/tags/tag6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"/>
</p:tagLst>
</file>

<file path=ppt/tags/tag6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"/>
</p:tagLst>
</file>

<file path=ppt/tags/tag6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"/>
</p:tagLst>
</file>

<file path=ppt/tags/tag6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"/>
</p:tagLst>
</file>

<file path=ppt/tags/tag6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"/>
</p:tagLst>
</file>

<file path=ppt/tags/tag6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"/>
</p:tagLst>
</file>

<file path=ppt/tags/tag6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"/>
</p:tagLst>
</file>

<file path=ppt/tags/tag6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4"/>
</p:tagLst>
</file>

<file path=ppt/tags/tag6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"/>
</p:tagLst>
</file>

<file path=ppt/tags/tag6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"/>
</p:tagLst>
</file>

<file path=ppt/tags/tag6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"/>
</p:tagLst>
</file>

<file path=ppt/tags/tag6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"/>
</p:tagLst>
</file>

<file path=ppt/tags/tag6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"/>
</p:tagLst>
</file>

<file path=ppt/tags/tag6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"/>
</p:tagLst>
</file>

<file path=ppt/tags/tag6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1"/>
</p:tagLst>
</file>

<file path=ppt/tags/tag6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"/>
</p:tagLst>
</file>

<file path=ppt/tags/tag6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"/>
</p:tagLst>
</file>

<file path=ppt/tags/tag6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8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5"/>
</p:tagLst>
</file>

<file path=ppt/tags/tag6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0"/>
</p:tagLst>
</file>

<file path=ppt/tags/tag6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"/>
</p:tagLst>
</file>

<file path=ppt/tags/tag6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5"/>
</p:tagLst>
</file>

<file path=ppt/tags/tag6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"/>
</p:tagLst>
</file>

<file path=ppt/tags/tag6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"/>
</p:tagLst>
</file>

<file path=ppt/tags/tag6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3"/>
</p:tagLst>
</file>

<file path=ppt/tags/tag6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"/>
</p:tagLst>
</file>

<file path=ppt/tags/tag6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5"/>
</p:tagLst>
</file>

<file path=ppt/tags/tag6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4"/>
</p:tagLst>
</file>

<file path=ppt/tags/tag6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6"/>
</p:tagLst>
</file>

<file path=ppt/tags/tag6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0"/>
</p:tagLst>
</file>

<file path=ppt/tags/tag6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1"/>
</p:tagLst>
</file>

<file path=ppt/tags/tag6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"/>
</p:tagLst>
</file>

<file path=ppt/tags/tag6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"/>
</p:tagLst>
</file>

<file path=ppt/tags/tag6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8"/>
</p:tagLst>
</file>

<file path=ppt/tags/tag6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0"/>
</p:tagLst>
</file>

<file path=ppt/tags/tag6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"/>
</p:tagLst>
</file>

<file path=ppt/tags/tag6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9"/>
</p:tagLst>
</file>

<file path=ppt/tags/tag6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6"/>
</p:tagLst>
</file>

<file path=ppt/tags/tag6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8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7"/>
</p:tagLst>
</file>

<file path=ppt/tags/tag6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3"/>
</p:tagLst>
</file>

<file path=ppt/tags/tag6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"/>
</p:tagLst>
</file>

<file path=ppt/tags/tag6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5"/>
</p:tagLst>
</file>

<file path=ppt/tags/tag6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4"/>
</p:tagLst>
</file>

<file path=ppt/tags/tag6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"/>
</p:tagLst>
</file>

<file path=ppt/tags/tag6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0"/>
</p:tagLst>
</file>

<file path=ppt/tags/tag6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1"/>
</p:tagLst>
</file>

<file path=ppt/tags/tag6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"/>
</p:tagLst>
</file>

<file path=ppt/tags/tag6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"/>
</p:tagLst>
</file>

<file path=ppt/tags/tag6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8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8"/>
</p:tagLst>
</file>

<file path=ppt/tags/tag6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0"/>
</p:tagLst>
</file>

<file path=ppt/tags/tag6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"/>
</p:tagLst>
</file>

<file path=ppt/tags/tag6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8"/>
</p:tagLst>
</file>

<file path=ppt/tags/tag6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3"/>
</p:tagLst>
</file>

<file path=ppt/tags/tag6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"/>
</p:tagLst>
</file>

<file path=ppt/tags/tag6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5"/>
</p:tagLst>
</file>

<file path=ppt/tags/tag6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4"/>
</p:tagLst>
</file>

<file path=ppt/tags/tag6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"/>
</p:tagLst>
</file>

<file path=ppt/tags/tag6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0"/>
</p:tagLst>
</file>

<file path=ppt/tags/tag6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6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9"/>
</p:tagLst>
</file>

<file path=ppt/tags/tag6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8"/>
</p:tagLst>
</file>

<file path=ppt/tags/tag6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1"/>
</p:tagLst>
</file>

<file path=ppt/tags/tag6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5"/>
</p:tagLst>
</file>

<file path=ppt/tags/tag6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9"/>
</p:tagLst>
</file>

<file path=ppt/tags/tag6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0"/>
</p:tagLst>
</file>

<file path=ppt/tags/tag6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"/>
</p:tagLst>
</file>

<file path=ppt/tags/tag6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"/>
</p:tagLst>
</file>

<file path=ppt/tags/tag6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"/>
</p:tagLst>
</file>

<file path=ppt/tags/tag6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"/>
</p:tagLst>
</file>

<file path=ppt/tags/tag6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0"/>
</p:tagLst>
</file>

<file path=ppt/tags/tag6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"/>
</p:tagLst>
</file>

<file path=ppt/tags/tag6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"/>
</p:tagLst>
</file>

<file path=ppt/tags/tag6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"/>
</p:tagLst>
</file>

<file path=ppt/tags/tag6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"/>
</p:tagLst>
</file>

<file path=ppt/tags/tag6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"/>
</p:tagLst>
</file>

<file path=ppt/tags/tag6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"/>
</p:tagLst>
</file>

<file path=ppt/tags/tag6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"/>
</p:tagLst>
</file>

<file path=ppt/tags/tag6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"/>
</p:tagLst>
</file>

<file path=ppt/tags/tag6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"/>
</p:tagLst>
</file>

<file path=ppt/tags/tag6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8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7"/>
</p:tagLst>
</file>

<file path=ppt/tags/tag7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1"/>
</p:tagLst>
</file>

<file path=ppt/tags/tag7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"/>
</p:tagLst>
</file>

<file path=ppt/tags/tag7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"/>
</p:tagLst>
</file>

<file path=ppt/tags/tag7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8"/>
</p:tagLst>
</file>

<file path=ppt/tags/tag7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0"/>
</p:tagLst>
</file>

<file path=ppt/tags/tag7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"/>
</p:tagLst>
</file>

<file path=ppt/tags/tag7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5"/>
</p:tagLst>
</file>

<file path=ppt/tags/tag7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"/>
</p:tagLst>
</file>

<file path=ppt/tags/tag7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"/>
</p:tagLst>
</file>

<file path=ppt/tags/tag7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3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8"/>
</p:tagLst>
</file>

<file path=ppt/tags/tag7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"/>
</p:tagLst>
</file>

<file path=ppt/tags/tag7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5"/>
</p:tagLst>
</file>

<file path=ppt/tags/tag7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4"/>
</p:tagLst>
</file>

<file path=ppt/tags/tag7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"/>
</p:tagLst>
</file>

<file path=ppt/tags/tag7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0"/>
</p:tagLst>
</file>

<file path=ppt/tags/tag7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1"/>
</p:tagLst>
</file>

<file path=ppt/tags/tag7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"/>
</p:tagLst>
</file>

<file path=ppt/tags/tag7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"/>
</p:tagLst>
</file>

<file path=ppt/tags/tag7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8"/>
</p:tagLst>
</file>

<file path=ppt/tags/tag7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0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9"/>
</p:tagLst>
</file>

<file path=ppt/tags/tag7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"/>
</p:tagLst>
</file>

<file path=ppt/tags/tag7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9"/>
</p:tagLst>
</file>

<file path=ppt/tags/tag7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6"/>
</p:tagLst>
</file>

<file path=ppt/tags/tag7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8"/>
</p:tagLst>
</file>

<file path=ppt/tags/tag7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3"/>
</p:tagLst>
</file>

<file path=ppt/tags/tag7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"/>
</p:tagLst>
</file>

<file path=ppt/tags/tag7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5"/>
</p:tagLst>
</file>

<file path=ppt/tags/tag7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4"/>
</p:tagLst>
</file>

<file path=ppt/tags/tag7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"/>
</p:tagLst>
</file>

<file path=ppt/tags/tag7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0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0"/>
</p:tagLst>
</file>

<file path=ppt/tags/tag7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1"/>
</p:tagLst>
</file>

<file path=ppt/tags/tag7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"/>
</p:tagLst>
</file>

<file path=ppt/tags/tag7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"/>
</p:tagLst>
</file>

<file path=ppt/tags/tag7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8"/>
</p:tagLst>
</file>

<file path=ppt/tags/tag7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0"/>
</p:tagLst>
</file>

<file path=ppt/tags/tag7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"/>
</p:tagLst>
</file>

<file path=ppt/tags/tag7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8"/>
</p:tagLst>
</file>

<file path=ppt/tags/tag7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3"/>
</p:tagLst>
</file>

<file path=ppt/tags/tag7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"/>
</p:tagLst>
</file>

<file path=ppt/tags/tag7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5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1"/>
</p:tagLst>
</file>

<file path=ppt/tags/tag7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4"/>
</p:tagLst>
</file>

<file path=ppt/tags/tag7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"/>
</p:tagLst>
</file>

<file path=ppt/tags/tag7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0"/>
</p:tagLst>
</file>

<file path=ppt/tags/tag7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6"/>
</p:tagLst>
</file>

<file path=ppt/tags/tag7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8"/>
</p:tagLst>
</file>

<file path=ppt/tags/tag7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1"/>
</p:tagLst>
</file>

<file path=ppt/tags/tag7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5"/>
</p:tagLst>
</file>

<file path=ppt/tags/tag7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9"/>
</p:tagLst>
</file>

<file path=ppt/tags/tag7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0"/>
</p:tagLst>
</file>

<file path=ppt/tags/tag7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3"/>
</p:tagLst>
</file>

<file path=ppt/tags/tag7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"/>
</p:tagLst>
</file>

<file path=ppt/tags/tag7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"/>
</p:tagLst>
</file>

<file path=ppt/tags/tag7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"/>
</p:tagLst>
</file>

<file path=ppt/tags/tag7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"/>
</p:tagLst>
</file>

<file path=ppt/tags/tag7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"/>
</p:tagLst>
</file>

<file path=ppt/tags/tag7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"/>
</p:tagLst>
</file>

<file path=ppt/tags/tag7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"/>
</p:tagLst>
</file>

<file path=ppt/tags/tag7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"/>
</p:tagLst>
</file>

<file path=ppt/tags/tag7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"/>
</p:tagLst>
</file>

<file path=ppt/tags/tag7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4"/>
</p:tagLst>
</file>

<file path=ppt/tags/tag7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"/>
</p:tagLst>
</file>

<file path=ppt/tags/tag7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"/>
</p:tagLst>
</file>

<file path=ppt/tags/tag7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"/>
</p:tagLst>
</file>

<file path=ppt/tags/tag7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"/>
</p:tagLst>
</file>

<file path=ppt/tags/tag7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1"/>
</p:tagLst>
</file>

<file path=ppt/tags/tag7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"/>
</p:tagLst>
</file>

<file path=ppt/tags/tag7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"/>
</p:tagLst>
</file>

<file path=ppt/tags/tag7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8"/>
</p:tagLst>
</file>

<file path=ppt/tags/tag7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0"/>
</p:tagLst>
</file>

<file path=ppt/tags/tag7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5"/>
</p:tagLst>
</file>

<file path=ppt/tags/tag7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5"/>
</p:tagLst>
</file>

<file path=ppt/tags/tag7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"/>
</p:tagLst>
</file>

<file path=ppt/tags/tag7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"/>
</p:tagLst>
</file>

<file path=ppt/tags/tag7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3"/>
</p:tagLst>
</file>

<file path=ppt/tags/tag7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"/>
</p:tagLst>
</file>

<file path=ppt/tags/tag7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5"/>
</p:tagLst>
</file>

<file path=ppt/tags/tag7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4"/>
</p:tagLst>
</file>

<file path=ppt/tags/tag7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"/>
</p:tagLst>
</file>

<file path=ppt/tags/tag7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0"/>
</p:tagLst>
</file>

<file path=ppt/tags/tag7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1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6"/>
</p:tagLst>
</file>

<file path=ppt/tags/tag7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"/>
</p:tagLst>
</file>

<file path=ppt/tags/tag7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"/>
</p:tagLst>
</file>

<file path=ppt/tags/tag7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8"/>
</p:tagLst>
</file>

<file path=ppt/tags/tag7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0"/>
</p:tagLst>
</file>

<file path=ppt/tags/tag7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"/>
</p:tagLst>
</file>

<file path=ppt/tags/tag7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9"/>
</p:tagLst>
</file>

<file path=ppt/tags/tag7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6"/>
</p:tagLst>
</file>

<file path=ppt/tags/tag7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8"/>
</p:tagLst>
</file>

<file path=ppt/tags/tag7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3"/>
</p:tagLst>
</file>

<file path=ppt/tags/tag7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7"/>
</p:tagLst>
</file>

<file path=ppt/tags/tag7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5"/>
</p:tagLst>
</file>

<file path=ppt/tags/tag7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4"/>
</p:tagLst>
</file>

<file path=ppt/tags/tag7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"/>
</p:tagLst>
</file>

<file path=ppt/tags/tag7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0"/>
</p:tagLst>
</file>

<file path=ppt/tags/tag7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1"/>
</p:tagLst>
</file>

<file path=ppt/tags/tag7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"/>
</p:tagLst>
</file>

<file path=ppt/tags/tag7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"/>
</p:tagLst>
</file>

<file path=ppt/tags/tag7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8"/>
</p:tagLst>
</file>

<file path=ppt/tags/tag7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0"/>
</p:tagLst>
</file>

<file path=ppt/tags/tag7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9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9"/>
</p:tagLst>
</file>

<file path=ppt/tags/tag8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8"/>
</p:tagLst>
</file>

<file path=ppt/tags/tag8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3"/>
</p:tagLst>
</file>

<file path=ppt/tags/tag8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"/>
</p:tagLst>
</file>

<file path=ppt/tags/tag8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5"/>
</p:tagLst>
</file>

<file path=ppt/tags/tag8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4"/>
</p:tagLst>
</file>

<file path=ppt/tags/tag8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"/>
</p:tagLst>
</file>

<file path=ppt/tags/tag8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0"/>
</p:tagLst>
</file>

<file path=ppt/tags/tag8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6"/>
</p:tagLst>
</file>

<file path=ppt/tags/tag8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8"/>
</p:tagLst>
</file>

<file path=ppt/tags/tag8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1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0"/>
</p:tagLst>
</file>

<file path=ppt/tags/tag8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5"/>
</p:tagLst>
</file>

<file path=ppt/tags/tag8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9"/>
</p:tagLst>
</file>

<file path=ppt/tags/tag8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0"/>
</p:tagLst>
</file>

<file path=ppt/tags/tag8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"/>
</p:tagLst>
</file>

<file path=ppt/tags/tag8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"/>
</p:tagLst>
</file>

<file path=ppt/tags/tag8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"/>
</p:tagLst>
</file>

<file path=ppt/tags/tag8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"/>
</p:tagLst>
</file>

<file path=ppt/tags/tag8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"/>
</p:tagLst>
</file>

<file path=ppt/tags/tag8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"/>
</p:tagLst>
</file>

<file path=ppt/tags/tag8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1"/>
</p:tagLst>
</file>

<file path=ppt/tags/tag8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"/>
</p:tagLst>
</file>

<file path=ppt/tags/tag8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"/>
</p:tagLst>
</file>

<file path=ppt/tags/tag8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"/>
</p:tagLst>
</file>

<file path=ppt/tags/tag8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"/>
</p:tagLst>
</file>

<file path=ppt/tags/tag8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"/>
</p:tagLst>
</file>

<file path=ppt/tags/tag8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"/>
</p:tagLst>
</file>

<file path=ppt/tags/tag8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"/>
</p:tagLst>
</file>

<file path=ppt/tags/tag8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"/>
</p:tagLst>
</file>

<file path=ppt/tags/tag8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1"/>
</p:tagLst>
</file>

<file path=ppt/tags/tag8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2"/>
</p:tagLst>
</file>

<file path=ppt/tags/tag8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"/>
</p:tagLst>
</file>

<file path=ppt/tags/tag8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8"/>
</p:tagLst>
</file>

<file path=ppt/tags/tag8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0"/>
</p:tagLst>
</file>

<file path=ppt/tags/tag8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"/>
</p:tagLst>
</file>

<file path=ppt/tags/tag8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5"/>
</p:tagLst>
</file>

<file path=ppt/tags/tag8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"/>
</p:tagLst>
</file>

<file path=ppt/tags/tag8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"/>
</p:tagLst>
</file>

<file path=ppt/tags/tag8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3"/>
</p:tagLst>
</file>

<file path=ppt/tags/tag8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"/>
</p:tagLst>
</file>

<file path=ppt/tags/tag8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5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3"/>
</p:tagLst>
</file>

<file path=ppt/tags/tag8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4"/>
</p:tagLst>
</file>

<file path=ppt/tags/tag8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"/>
</p:tagLst>
</file>

<file path=ppt/tags/tag8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0"/>
</p:tagLst>
</file>

<file path=ppt/tags/tag8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1"/>
</p:tagLst>
</file>

<file path=ppt/tags/tag8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"/>
</p:tagLst>
</file>

<file path=ppt/tags/tag8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"/>
</p:tagLst>
</file>

<file path=ppt/tags/tag8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8"/>
</p:tagLst>
</file>

<file path=ppt/tags/tag8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0"/>
</p:tagLst>
</file>

<file path=ppt/tags/tag8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"/>
</p:tagLst>
</file>

<file path=ppt/tags/tag8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9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5"/>
</p:tagLst>
</file>

<file path=ppt/tags/tag8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6"/>
</p:tagLst>
</file>

<file path=ppt/tags/tag8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8"/>
</p:tagLst>
</file>

<file path=ppt/tags/tag8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3"/>
</p:tagLst>
</file>

<file path=ppt/tags/tag8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"/>
</p:tagLst>
</file>

<file path=ppt/tags/tag8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5"/>
</p:tagLst>
</file>

<file path=ppt/tags/tag8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4"/>
</p:tagLst>
</file>

<file path=ppt/tags/tag8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"/>
</p:tagLst>
</file>

<file path=ppt/tags/tag8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0"/>
</p:tagLst>
</file>

<file path=ppt/tags/tag8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1"/>
</p:tagLst>
</file>

<file path=ppt/tags/tag8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6"/>
</p:tagLst>
</file>

<file path=ppt/tags/tag8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"/>
</p:tagLst>
</file>

<file path=ppt/tags/tag8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8"/>
</p:tagLst>
</file>

<file path=ppt/tags/tag8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0"/>
</p:tagLst>
</file>

<file path=ppt/tags/tag8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"/>
</p:tagLst>
</file>

<file path=ppt/tags/tag8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8"/>
</p:tagLst>
</file>

<file path=ppt/tags/tag8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3"/>
</p:tagLst>
</file>

<file path=ppt/tags/tag8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"/>
</p:tagLst>
</file>

<file path=ppt/tags/tag8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5"/>
</p:tagLst>
</file>

<file path=ppt/tags/tag8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4"/>
</p:tagLst>
</file>

<file path=ppt/tags/tag8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7"/>
</p:tagLst>
</file>

<file path=ppt/tags/tag8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0"/>
</p:tagLst>
</file>

<file path=ppt/tags/tag8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6"/>
</p:tagLst>
</file>

<file path=ppt/tags/tag8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8"/>
</p:tagLst>
</file>

<file path=ppt/tags/tag8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1"/>
</p:tagLst>
</file>

<file path=ppt/tags/tag8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5"/>
</p:tagLst>
</file>

<file path=ppt/tags/tag8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9"/>
</p:tagLst>
</file>

<file path=ppt/tags/tag8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0"/>
</p:tagLst>
</file>

<file path=ppt/tags/tag8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"/>
</p:tagLst>
</file>

<file path=ppt/tags/tag8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"/>
</p:tagLst>
</file>

<file path=ppt/tags/tag8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8"/>
</p:tagLst>
</file>

<file path=ppt/tags/tag8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"/>
</p:tagLst>
</file>

<file path=ppt/tags/tag8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"/>
</p:tagLst>
</file>

<file path=ppt/tags/tag8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"/>
</p:tagLst>
</file>

<file path=ppt/tags/tag8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"/>
</p:tagLst>
</file>

<file path=ppt/tags/tag8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"/>
</p:tagLst>
</file>

<file path=ppt/tags/tag8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"/>
</p:tagLst>
</file>

<file path=ppt/tags/tag8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"/>
</p:tagLst>
</file>

<file path=ppt/tags/tag8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"/>
</p:tagLst>
</file>

<file path=ppt/tags/tag8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"/>
</p:tagLst>
</file>

<file path=ppt/tags/tag8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9"/>
</p:tagLst>
</file>

<file path=ppt/tags/tag8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"/>
</p:tagLst>
</file>

<file path=ppt/tags/tag8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"/>
</p:tagLst>
</file>

<file path=ppt/tags/tag8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1"/>
</p:tagLst>
</file>

<file path=ppt/tags/tag8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"/>
</p:tagLst>
</file>

<file path=ppt/tags/tag8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"/>
</p:tagLst>
</file>

<file path=ppt/tags/tag8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8"/>
</p:tagLst>
</file>

<file path=ppt/tags/tag8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0"/>
</p:tagLst>
</file>

<file path=ppt/tags/tag8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"/>
</p:tagLst>
</file>

<file path=ppt/tags/tag8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5"/>
</p:tagLst>
</file>

<file path=ppt/tags/tag8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0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0"/>
</p:tagLst>
</file>

<file path=ppt/tags/tag9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"/>
</p:tagLst>
</file>

<file path=ppt/tags/tag9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3"/>
</p:tagLst>
</file>

<file path=ppt/tags/tag9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"/>
</p:tagLst>
</file>

<file path=ppt/tags/tag9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5"/>
</p:tagLst>
</file>

<file path=ppt/tags/tag9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4"/>
</p:tagLst>
</file>

<file path=ppt/tags/tag9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"/>
</p:tagLst>
</file>

<file path=ppt/tags/tag9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0"/>
</p:tagLst>
</file>

<file path=ppt/tags/tag9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1"/>
</p:tagLst>
</file>

<file path=ppt/tags/tag9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"/>
</p:tagLst>
</file>

<file path=ppt/tags/tag9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2"/>
</p:tagLst>
</file>

<file path=ppt/tags/tag9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8"/>
</p:tagLst>
</file>

<file path=ppt/tags/tag9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0"/>
</p:tagLst>
</file>

<file path=ppt/tags/tag9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"/>
</p:tagLst>
</file>

<file path=ppt/tags/tag9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9"/>
</p:tagLst>
</file>

<file path=ppt/tags/tag9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6"/>
</p:tagLst>
</file>

<file path=ppt/tags/tag9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8"/>
</p:tagLst>
</file>

<file path=ppt/tags/tag9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3"/>
</p:tagLst>
</file>

<file path=ppt/tags/tag9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"/>
</p:tagLst>
</file>

<file path=ppt/tags/tag9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5"/>
</p:tagLst>
</file>

<file path=ppt/tags/tag9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4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3"/>
</p:tagLst>
</file>

<file path=ppt/tags/tag9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"/>
</p:tagLst>
</file>

<file path=ppt/tags/tag9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0"/>
</p:tagLst>
</file>

<file path=ppt/tags/tag9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1"/>
</p:tagLst>
</file>

<file path=ppt/tags/tag9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"/>
</p:tagLst>
</file>

<file path=ppt/tags/tag9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"/>
</p:tagLst>
</file>

<file path=ppt/tags/tag9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8"/>
</p:tagLst>
</file>

<file path=ppt/tags/tag9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0"/>
</p:tagLst>
</file>

<file path=ppt/tags/tag9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"/>
</p:tagLst>
</file>

<file path=ppt/tags/tag9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8"/>
</p:tagLst>
</file>

<file path=ppt/tags/tag9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3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4"/>
</p:tagLst>
</file>

<file path=ppt/tags/tag9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"/>
</p:tagLst>
</file>

<file path=ppt/tags/tag9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5"/>
</p:tagLst>
</file>

<file path=ppt/tags/tag9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4"/>
</p:tagLst>
</file>

<file path=ppt/tags/tag9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"/>
</p:tagLst>
</file>

<file path=ppt/tags/tag9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0"/>
</p:tagLst>
</file>

<file path=ppt/tags/tag9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6"/>
</p:tagLst>
</file>

<file path=ppt/tags/tag9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8"/>
</p:tagLst>
</file>

<file path=ppt/tags/tag9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1"/>
</p:tagLst>
</file>

<file path=ppt/tags/tag9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5"/>
</p:tagLst>
</file>

<file path=ppt/tags/tag9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9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5"/>
</p:tagLst>
</file>

<file path=ppt/tags/tag9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6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7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8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9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081893"/>
      </a:accent1>
      <a:accent2>
        <a:srgbClr val="0B21CB"/>
      </a:accent2>
      <a:accent3>
        <a:srgbClr val="1F37F3"/>
      </a:accent3>
      <a:accent4>
        <a:srgbClr val="5769F6"/>
      </a:accent4>
      <a:accent5>
        <a:srgbClr val="8F9BF9"/>
      </a:accent5>
      <a:accent6>
        <a:srgbClr val="C7CDFC"/>
      </a:accent6>
      <a:hlink>
        <a:srgbClr val="0000FF"/>
      </a:hlink>
      <a:folHlink>
        <a:srgbClr val="800080"/>
      </a:folHlink>
    </a:clrScheme>
    <a:fontScheme name="Office">
      <a:majorFont>
        <a:latin typeface="Play"/>
        <a:ea typeface="Arial"/>
        <a:cs typeface="Arial"/>
        <a:font script="Jpan" typeface="ＭＳ%20Ｐゴシック"/>
        <a:font script="Hang" typeface="맑은%20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Play"/>
        <a:ea typeface="Arial"/>
        <a:cs typeface="Arial"/>
        <a:font script="Jpan" typeface="ＭＳ%20Ｐゴシック"/>
        <a:font script="Hang" typeface="맑은%20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081893"/>
      </a:accent1>
      <a:accent2>
        <a:srgbClr val="0B21CB"/>
      </a:accent2>
      <a:accent3>
        <a:srgbClr val="1F37F3"/>
      </a:accent3>
      <a:accent4>
        <a:srgbClr val="5769F6"/>
      </a:accent4>
      <a:accent5>
        <a:srgbClr val="8F9BF9"/>
      </a:accent5>
      <a:accent6>
        <a:srgbClr val="C7CDFC"/>
      </a:accent6>
      <a:hlink>
        <a:srgbClr val="0000FF"/>
      </a:hlink>
      <a:folHlink>
        <a:srgbClr val="800080"/>
      </a:folHlink>
    </a:clrScheme>
    <a:fontScheme name="Office">
      <a:majorFont>
        <a:latin typeface="Play"/>
        <a:ea typeface="Arial"/>
        <a:cs typeface="Arial"/>
        <a:font script="Jpan" typeface="ＭＳ%20Ｐゴシック"/>
        <a:font script="Hang" typeface="맑은%20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Play"/>
        <a:ea typeface="Arial"/>
        <a:cs typeface="Arial"/>
        <a:font script="Jpan" typeface="ＭＳ%20Ｐゴシック"/>
        <a:font script="Hang" typeface="맑은%20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081893"/>
      </a:accent1>
      <a:accent2>
        <a:srgbClr val="0B21CB"/>
      </a:accent2>
      <a:accent3>
        <a:srgbClr val="1F37F3"/>
      </a:accent3>
      <a:accent4>
        <a:srgbClr val="5769F6"/>
      </a:accent4>
      <a:accent5>
        <a:srgbClr val="8F9BF9"/>
      </a:accent5>
      <a:accent6>
        <a:srgbClr val="C7CDFC"/>
      </a:accent6>
      <a:hlink>
        <a:srgbClr val="0000FF"/>
      </a:hlink>
      <a:folHlink>
        <a:srgbClr val="800080"/>
      </a:folHlink>
    </a:clrScheme>
    <a:fontScheme name="Office">
      <a:majorFont>
        <a:latin typeface="Play"/>
        <a:ea typeface="Arial"/>
        <a:cs typeface="Arial"/>
        <a:font script="Jpan" typeface="ＭＳ%20Ｐゴシック"/>
        <a:font script="Hang" typeface="맑은%20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Play"/>
        <a:ea typeface="Arial"/>
        <a:cs typeface="Arial"/>
        <a:font script="Jpan" typeface="ＭＳ%20Ｐゴシック"/>
        <a:font script="Hang" typeface="맑은%20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081893"/>
      </a:accent1>
      <a:accent2>
        <a:srgbClr val="0B21CB"/>
      </a:accent2>
      <a:accent3>
        <a:srgbClr val="1F37F3"/>
      </a:accent3>
      <a:accent4>
        <a:srgbClr val="5769F6"/>
      </a:accent4>
      <a:accent5>
        <a:srgbClr val="8F9BF9"/>
      </a:accent5>
      <a:accent6>
        <a:srgbClr val="C7CDFC"/>
      </a:accent6>
      <a:hlink>
        <a:srgbClr val="0000FF"/>
      </a:hlink>
      <a:folHlink>
        <a:srgbClr val="800080"/>
      </a:folHlink>
    </a:clrScheme>
    <a:fontScheme name="Office">
      <a:majorFont>
        <a:latin typeface="Play"/>
        <a:ea typeface="Arial"/>
        <a:cs typeface="Arial"/>
        <a:font script="Jpan" typeface="ＭＳ%20Ｐゴシック"/>
        <a:font script="Hang" typeface="맑은%20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Play"/>
        <a:ea typeface="Arial"/>
        <a:cs typeface="Arial"/>
        <a:font script="Jpan" typeface="ＭＳ%20Ｐゴシック"/>
        <a:font script="Hang" typeface="맑은%20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081893"/>
      </a:accent1>
      <a:accent2>
        <a:srgbClr val="0B21CB"/>
      </a:accent2>
      <a:accent3>
        <a:srgbClr val="1F37F3"/>
      </a:accent3>
      <a:accent4>
        <a:srgbClr val="5769F6"/>
      </a:accent4>
      <a:accent5>
        <a:srgbClr val="8F9BF9"/>
      </a:accent5>
      <a:accent6>
        <a:srgbClr val="C7CDFC"/>
      </a:accent6>
      <a:hlink>
        <a:srgbClr val="0000FF"/>
      </a:hlink>
      <a:folHlink>
        <a:srgbClr val="800080"/>
      </a:folHlink>
    </a:clrScheme>
    <a:fontScheme name="Office">
      <a:majorFont>
        <a:latin typeface="Play"/>
        <a:ea typeface="Arial"/>
        <a:cs typeface="Arial"/>
        <a:font script="Jpan" typeface="ＭＳ%20Ｐゴシック"/>
        <a:font script="Hang" typeface="맑은%20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Play"/>
        <a:ea typeface="Arial"/>
        <a:cs typeface="Arial"/>
        <a:font script="Jpan" typeface="ＭＳ%20Ｐゴシック"/>
        <a:font script="Hang" typeface="맑은%20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081893"/>
      </a:accent1>
      <a:accent2>
        <a:srgbClr val="0B21CB"/>
      </a:accent2>
      <a:accent3>
        <a:srgbClr val="1F37F3"/>
      </a:accent3>
      <a:accent4>
        <a:srgbClr val="5769F6"/>
      </a:accent4>
      <a:accent5>
        <a:srgbClr val="8F9BF9"/>
      </a:accent5>
      <a:accent6>
        <a:srgbClr val="C7CDFC"/>
      </a:accent6>
      <a:hlink>
        <a:srgbClr val="0000FF"/>
      </a:hlink>
      <a:folHlink>
        <a:srgbClr val="800080"/>
      </a:folHlink>
    </a:clrScheme>
    <a:fontScheme name="Office">
      <a:majorFont>
        <a:latin typeface="Play"/>
        <a:ea typeface="Arial"/>
        <a:cs typeface="Arial"/>
        <a:font script="Jpan" typeface="ＭＳ%20Ｐゴシック"/>
        <a:font script="Hang" typeface="맑은%20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Play"/>
        <a:ea typeface="Arial"/>
        <a:cs typeface="Arial"/>
        <a:font script="Jpan" typeface="ＭＳ%20Ｐゴシック"/>
        <a:font script="Hang" typeface="맑은%20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081893"/>
      </a:accent1>
      <a:accent2>
        <a:srgbClr val="0B21CB"/>
      </a:accent2>
      <a:accent3>
        <a:srgbClr val="1F37F3"/>
      </a:accent3>
      <a:accent4>
        <a:srgbClr val="5769F6"/>
      </a:accent4>
      <a:accent5>
        <a:srgbClr val="8F9BF9"/>
      </a:accent5>
      <a:accent6>
        <a:srgbClr val="C7CDFC"/>
      </a:accent6>
      <a:hlink>
        <a:srgbClr val="0000FF"/>
      </a:hlink>
      <a:folHlink>
        <a:srgbClr val="800080"/>
      </a:folHlink>
    </a:clrScheme>
    <a:fontScheme name="Office">
      <a:majorFont>
        <a:latin typeface="Play"/>
        <a:ea typeface="Arial"/>
        <a:cs typeface="Arial"/>
        <a:font script="Jpan" typeface="ＭＳ%20Ｐゴシック"/>
        <a:font script="Hang" typeface="맑은%20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Play"/>
        <a:ea typeface="Arial"/>
        <a:cs typeface="Arial"/>
        <a:font script="Jpan" typeface="ＭＳ%20Ｐゴシック"/>
        <a:font script="Hang" typeface="맑은%20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081893"/>
      </a:accent1>
      <a:accent2>
        <a:srgbClr val="0B21CB"/>
      </a:accent2>
      <a:accent3>
        <a:srgbClr val="1F37F3"/>
      </a:accent3>
      <a:accent4>
        <a:srgbClr val="5769F6"/>
      </a:accent4>
      <a:accent5>
        <a:srgbClr val="8F9BF9"/>
      </a:accent5>
      <a:accent6>
        <a:srgbClr val="C7CDFC"/>
      </a:accent6>
      <a:hlink>
        <a:srgbClr val="0000FF"/>
      </a:hlink>
      <a:folHlink>
        <a:srgbClr val="800080"/>
      </a:folHlink>
    </a:clrScheme>
    <a:fontScheme name="Office">
      <a:majorFont>
        <a:latin typeface="Play"/>
        <a:ea typeface="Arial"/>
        <a:cs typeface="Arial"/>
        <a:font script="Jpan" typeface="ＭＳ%20Ｐゴシック"/>
        <a:font script="Hang" typeface="맑은%20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Play"/>
        <a:ea typeface="Arial"/>
        <a:cs typeface="Arial"/>
        <a:font script="Jpan" typeface="ＭＳ%20Ｐゴシック"/>
        <a:font script="Hang" typeface="맑은%20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78</TotalTime>
  <Words>3096</Words>
  <Application>Microsoft Office PowerPoint</Application>
  <PresentationFormat>Произвольный</PresentationFormat>
  <Paragraphs>222</Paragraphs>
  <Slides>32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8</vt:i4>
      </vt:variant>
      <vt:variant>
        <vt:lpstr>Заголовки слайдов</vt:lpstr>
      </vt:variant>
      <vt:variant>
        <vt:i4>32</vt:i4>
      </vt:variant>
    </vt:vector>
  </HeadingPairs>
  <TitlesOfParts>
    <vt:vector size="43" baseType="lpstr">
      <vt:lpstr>Arial</vt:lpstr>
      <vt:lpstr>Helvetica Neue</vt:lpstr>
      <vt:lpstr>Play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Michael Antonov</dc:creator>
  <cp:lastModifiedBy>Антонов Михаил Евгеньевич</cp:lastModifiedBy>
  <cp:revision>15</cp:revision>
  <cp:lastPrinted>2023-08-28T20:54:29Z</cp:lastPrinted>
  <dcterms:created xsi:type="dcterms:W3CDTF">2023-08-28T20:54:29Z</dcterms:created>
  <dcterms:modified xsi:type="dcterms:W3CDTF">2023-09-03T16:13:19Z</dcterms:modified>
</cp:coreProperties>
</file>